
<file path=[Content_Types].xml><?xml version="1.0" encoding="utf-8"?>
<Types xmlns="http://schemas.openxmlformats.org/package/2006/content-types">
  <Default Extension="jpeg" ContentType="image/jpeg"/>
  <Default Extension="JPG" ContentType="image/jpeg"/>
  <Default Extension="m4a" ContentType="audio/mp4"/>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4" r:id="rId3"/>
    <p:sldId id="265" r:id="rId4"/>
    <p:sldId id="271" r:id="rId5"/>
    <p:sldId id="263" r:id="rId6"/>
    <p:sldId id="269" r:id="rId7"/>
    <p:sldId id="262" r:id="rId8"/>
    <p:sldId id="267" r:id="rId9"/>
    <p:sldId id="268" r:id="rId10"/>
    <p:sldId id="258" r:id="rId11"/>
    <p:sldId id="259" r:id="rId12"/>
    <p:sldId id="260" r:id="rId13"/>
    <p:sldId id="270" r:id="rId14"/>
    <p:sldId id="256" r:id="rId15"/>
    <p:sldId id="25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8B7EA-87E2-E4AB-8329-CC0B4F8780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B2879E-53F6-D500-E9D9-1582C9CF51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56E404-BAB9-EB36-3662-1635F40D35EB}"/>
              </a:ext>
            </a:extLst>
          </p:cNvPr>
          <p:cNvSpPr>
            <a:spLocks noGrp="1"/>
          </p:cNvSpPr>
          <p:nvPr>
            <p:ph type="dt" sz="half" idx="10"/>
          </p:nvPr>
        </p:nvSpPr>
        <p:spPr/>
        <p:txBody>
          <a:bodyPr/>
          <a:lstStyle/>
          <a:p>
            <a:fld id="{20170B10-188C-4881-A0A1-0AC2704F84A0}" type="datetimeFigureOut">
              <a:rPr lang="en-US" smtClean="0"/>
              <a:t>7/10/2022</a:t>
            </a:fld>
            <a:endParaRPr lang="en-US"/>
          </a:p>
        </p:txBody>
      </p:sp>
      <p:sp>
        <p:nvSpPr>
          <p:cNvPr id="5" name="Footer Placeholder 4">
            <a:extLst>
              <a:ext uri="{FF2B5EF4-FFF2-40B4-BE49-F238E27FC236}">
                <a16:creationId xmlns:a16="http://schemas.microsoft.com/office/drawing/2014/main" id="{3AA6F52A-8ECF-4DC1-2D3A-204C7D2109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9782A2-0E9C-8966-1913-D049DAEC46E9}"/>
              </a:ext>
            </a:extLst>
          </p:cNvPr>
          <p:cNvSpPr>
            <a:spLocks noGrp="1"/>
          </p:cNvSpPr>
          <p:nvPr>
            <p:ph type="sldNum" sz="quarter" idx="12"/>
          </p:nvPr>
        </p:nvSpPr>
        <p:spPr/>
        <p:txBody>
          <a:bodyPr/>
          <a:lstStyle/>
          <a:p>
            <a:fld id="{D623AF8C-9C3F-4A8F-BB77-1F5660A0B698}" type="slidenum">
              <a:rPr lang="en-US" smtClean="0"/>
              <a:t>‹#›</a:t>
            </a:fld>
            <a:endParaRPr lang="en-US"/>
          </a:p>
        </p:txBody>
      </p:sp>
    </p:spTree>
    <p:extLst>
      <p:ext uri="{BB962C8B-B14F-4D97-AF65-F5344CB8AC3E}">
        <p14:creationId xmlns:p14="http://schemas.microsoft.com/office/powerpoint/2010/main" val="3635368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700B9-1AF7-5D48-95FC-2D9080514B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EE40B1-C17E-7859-6BD7-C5E1167ACA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2E488-9607-CDBD-F5C6-5EE5BE5577F7}"/>
              </a:ext>
            </a:extLst>
          </p:cNvPr>
          <p:cNvSpPr>
            <a:spLocks noGrp="1"/>
          </p:cNvSpPr>
          <p:nvPr>
            <p:ph type="dt" sz="half" idx="10"/>
          </p:nvPr>
        </p:nvSpPr>
        <p:spPr/>
        <p:txBody>
          <a:bodyPr/>
          <a:lstStyle/>
          <a:p>
            <a:fld id="{20170B10-188C-4881-A0A1-0AC2704F84A0}" type="datetimeFigureOut">
              <a:rPr lang="en-US" smtClean="0"/>
              <a:t>7/10/2022</a:t>
            </a:fld>
            <a:endParaRPr lang="en-US"/>
          </a:p>
        </p:txBody>
      </p:sp>
      <p:sp>
        <p:nvSpPr>
          <p:cNvPr id="5" name="Footer Placeholder 4">
            <a:extLst>
              <a:ext uri="{FF2B5EF4-FFF2-40B4-BE49-F238E27FC236}">
                <a16:creationId xmlns:a16="http://schemas.microsoft.com/office/drawing/2014/main" id="{7CBE3BD5-03D3-79FC-6EC7-4B3976392A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948C3D-2EC7-0C61-6B2C-F3991C2BA288}"/>
              </a:ext>
            </a:extLst>
          </p:cNvPr>
          <p:cNvSpPr>
            <a:spLocks noGrp="1"/>
          </p:cNvSpPr>
          <p:nvPr>
            <p:ph type="sldNum" sz="quarter" idx="12"/>
          </p:nvPr>
        </p:nvSpPr>
        <p:spPr/>
        <p:txBody>
          <a:bodyPr/>
          <a:lstStyle/>
          <a:p>
            <a:fld id="{D623AF8C-9C3F-4A8F-BB77-1F5660A0B698}" type="slidenum">
              <a:rPr lang="en-US" smtClean="0"/>
              <a:t>‹#›</a:t>
            </a:fld>
            <a:endParaRPr lang="en-US"/>
          </a:p>
        </p:txBody>
      </p:sp>
    </p:spTree>
    <p:extLst>
      <p:ext uri="{BB962C8B-B14F-4D97-AF65-F5344CB8AC3E}">
        <p14:creationId xmlns:p14="http://schemas.microsoft.com/office/powerpoint/2010/main" val="229928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F54160-C115-6702-A761-6D6580C67A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096D83-3F64-6232-082F-0F687EC909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3242A4-4A86-E05C-C728-E566F55F24B3}"/>
              </a:ext>
            </a:extLst>
          </p:cNvPr>
          <p:cNvSpPr>
            <a:spLocks noGrp="1"/>
          </p:cNvSpPr>
          <p:nvPr>
            <p:ph type="dt" sz="half" idx="10"/>
          </p:nvPr>
        </p:nvSpPr>
        <p:spPr/>
        <p:txBody>
          <a:bodyPr/>
          <a:lstStyle/>
          <a:p>
            <a:fld id="{20170B10-188C-4881-A0A1-0AC2704F84A0}" type="datetimeFigureOut">
              <a:rPr lang="en-US" smtClean="0"/>
              <a:t>7/10/2022</a:t>
            </a:fld>
            <a:endParaRPr lang="en-US"/>
          </a:p>
        </p:txBody>
      </p:sp>
      <p:sp>
        <p:nvSpPr>
          <p:cNvPr id="5" name="Footer Placeholder 4">
            <a:extLst>
              <a:ext uri="{FF2B5EF4-FFF2-40B4-BE49-F238E27FC236}">
                <a16:creationId xmlns:a16="http://schemas.microsoft.com/office/drawing/2014/main" id="{D00E62D9-CFE3-8D03-0530-6A82E0858B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D931B4-2BC8-0AAB-1B95-16F3DF15646E}"/>
              </a:ext>
            </a:extLst>
          </p:cNvPr>
          <p:cNvSpPr>
            <a:spLocks noGrp="1"/>
          </p:cNvSpPr>
          <p:nvPr>
            <p:ph type="sldNum" sz="quarter" idx="12"/>
          </p:nvPr>
        </p:nvSpPr>
        <p:spPr/>
        <p:txBody>
          <a:bodyPr/>
          <a:lstStyle/>
          <a:p>
            <a:fld id="{D623AF8C-9C3F-4A8F-BB77-1F5660A0B698}" type="slidenum">
              <a:rPr lang="en-US" smtClean="0"/>
              <a:t>‹#›</a:t>
            </a:fld>
            <a:endParaRPr lang="en-US"/>
          </a:p>
        </p:txBody>
      </p:sp>
    </p:spTree>
    <p:extLst>
      <p:ext uri="{BB962C8B-B14F-4D97-AF65-F5344CB8AC3E}">
        <p14:creationId xmlns:p14="http://schemas.microsoft.com/office/powerpoint/2010/main" val="3285636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24C36-4912-1823-A2A2-3216BD36C6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F8A8FE-E55E-0173-491B-9B77961D82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EC5515-2A6C-6243-884E-0CAF0064D4B5}"/>
              </a:ext>
            </a:extLst>
          </p:cNvPr>
          <p:cNvSpPr>
            <a:spLocks noGrp="1"/>
          </p:cNvSpPr>
          <p:nvPr>
            <p:ph type="dt" sz="half" idx="10"/>
          </p:nvPr>
        </p:nvSpPr>
        <p:spPr/>
        <p:txBody>
          <a:bodyPr/>
          <a:lstStyle/>
          <a:p>
            <a:fld id="{20170B10-188C-4881-A0A1-0AC2704F84A0}" type="datetimeFigureOut">
              <a:rPr lang="en-US" smtClean="0"/>
              <a:t>7/10/2022</a:t>
            </a:fld>
            <a:endParaRPr lang="en-US"/>
          </a:p>
        </p:txBody>
      </p:sp>
      <p:sp>
        <p:nvSpPr>
          <p:cNvPr id="5" name="Footer Placeholder 4">
            <a:extLst>
              <a:ext uri="{FF2B5EF4-FFF2-40B4-BE49-F238E27FC236}">
                <a16:creationId xmlns:a16="http://schemas.microsoft.com/office/drawing/2014/main" id="{1641C088-C5CA-3B83-DF30-DF562D33A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8DA63D-1D49-8565-95F3-A2CD87BF1DDC}"/>
              </a:ext>
            </a:extLst>
          </p:cNvPr>
          <p:cNvSpPr>
            <a:spLocks noGrp="1"/>
          </p:cNvSpPr>
          <p:nvPr>
            <p:ph type="sldNum" sz="quarter" idx="12"/>
          </p:nvPr>
        </p:nvSpPr>
        <p:spPr/>
        <p:txBody>
          <a:bodyPr/>
          <a:lstStyle/>
          <a:p>
            <a:fld id="{D623AF8C-9C3F-4A8F-BB77-1F5660A0B698}" type="slidenum">
              <a:rPr lang="en-US" smtClean="0"/>
              <a:t>‹#›</a:t>
            </a:fld>
            <a:endParaRPr lang="en-US"/>
          </a:p>
        </p:txBody>
      </p:sp>
    </p:spTree>
    <p:extLst>
      <p:ext uri="{BB962C8B-B14F-4D97-AF65-F5344CB8AC3E}">
        <p14:creationId xmlns:p14="http://schemas.microsoft.com/office/powerpoint/2010/main" val="3223759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AD118-475D-8DB2-A892-6137D9393B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53A339-7B90-16CD-4C7C-7FD44B5A37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22EEDB-8EB4-EFBD-EC65-1B7327DE40B2}"/>
              </a:ext>
            </a:extLst>
          </p:cNvPr>
          <p:cNvSpPr>
            <a:spLocks noGrp="1"/>
          </p:cNvSpPr>
          <p:nvPr>
            <p:ph type="dt" sz="half" idx="10"/>
          </p:nvPr>
        </p:nvSpPr>
        <p:spPr/>
        <p:txBody>
          <a:bodyPr/>
          <a:lstStyle/>
          <a:p>
            <a:fld id="{20170B10-188C-4881-A0A1-0AC2704F84A0}" type="datetimeFigureOut">
              <a:rPr lang="en-US" smtClean="0"/>
              <a:t>7/10/2022</a:t>
            </a:fld>
            <a:endParaRPr lang="en-US"/>
          </a:p>
        </p:txBody>
      </p:sp>
      <p:sp>
        <p:nvSpPr>
          <p:cNvPr id="5" name="Footer Placeholder 4">
            <a:extLst>
              <a:ext uri="{FF2B5EF4-FFF2-40B4-BE49-F238E27FC236}">
                <a16:creationId xmlns:a16="http://schemas.microsoft.com/office/drawing/2014/main" id="{0E1F54EC-8101-9242-EEC7-C195F2DA96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2D90A1-BF71-A774-627B-944E5483C70E}"/>
              </a:ext>
            </a:extLst>
          </p:cNvPr>
          <p:cNvSpPr>
            <a:spLocks noGrp="1"/>
          </p:cNvSpPr>
          <p:nvPr>
            <p:ph type="sldNum" sz="quarter" idx="12"/>
          </p:nvPr>
        </p:nvSpPr>
        <p:spPr/>
        <p:txBody>
          <a:bodyPr/>
          <a:lstStyle/>
          <a:p>
            <a:fld id="{D623AF8C-9C3F-4A8F-BB77-1F5660A0B698}" type="slidenum">
              <a:rPr lang="en-US" smtClean="0"/>
              <a:t>‹#›</a:t>
            </a:fld>
            <a:endParaRPr lang="en-US"/>
          </a:p>
        </p:txBody>
      </p:sp>
    </p:spTree>
    <p:extLst>
      <p:ext uri="{BB962C8B-B14F-4D97-AF65-F5344CB8AC3E}">
        <p14:creationId xmlns:p14="http://schemas.microsoft.com/office/powerpoint/2010/main" val="1079945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F02C6-1E0A-1A4F-D782-3DEDDE4D51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119323-19A2-07A4-859E-5452F183A0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7ED737-18DA-57ED-D957-8D49A39BD5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053E9F-C775-095C-5F98-5B5D551794AC}"/>
              </a:ext>
            </a:extLst>
          </p:cNvPr>
          <p:cNvSpPr>
            <a:spLocks noGrp="1"/>
          </p:cNvSpPr>
          <p:nvPr>
            <p:ph type="dt" sz="half" idx="10"/>
          </p:nvPr>
        </p:nvSpPr>
        <p:spPr/>
        <p:txBody>
          <a:bodyPr/>
          <a:lstStyle/>
          <a:p>
            <a:fld id="{20170B10-188C-4881-A0A1-0AC2704F84A0}" type="datetimeFigureOut">
              <a:rPr lang="en-US" smtClean="0"/>
              <a:t>7/10/2022</a:t>
            </a:fld>
            <a:endParaRPr lang="en-US"/>
          </a:p>
        </p:txBody>
      </p:sp>
      <p:sp>
        <p:nvSpPr>
          <p:cNvPr id="6" name="Footer Placeholder 5">
            <a:extLst>
              <a:ext uri="{FF2B5EF4-FFF2-40B4-BE49-F238E27FC236}">
                <a16:creationId xmlns:a16="http://schemas.microsoft.com/office/drawing/2014/main" id="{9475322A-15C2-B8E8-B941-9213E08949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F63D56-249E-173B-AA29-2980FA9FAD13}"/>
              </a:ext>
            </a:extLst>
          </p:cNvPr>
          <p:cNvSpPr>
            <a:spLocks noGrp="1"/>
          </p:cNvSpPr>
          <p:nvPr>
            <p:ph type="sldNum" sz="quarter" idx="12"/>
          </p:nvPr>
        </p:nvSpPr>
        <p:spPr/>
        <p:txBody>
          <a:bodyPr/>
          <a:lstStyle/>
          <a:p>
            <a:fld id="{D623AF8C-9C3F-4A8F-BB77-1F5660A0B698}" type="slidenum">
              <a:rPr lang="en-US" smtClean="0"/>
              <a:t>‹#›</a:t>
            </a:fld>
            <a:endParaRPr lang="en-US"/>
          </a:p>
        </p:txBody>
      </p:sp>
    </p:spTree>
    <p:extLst>
      <p:ext uri="{BB962C8B-B14F-4D97-AF65-F5344CB8AC3E}">
        <p14:creationId xmlns:p14="http://schemas.microsoft.com/office/powerpoint/2010/main" val="2955346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672BB-EC60-3AEC-A1A7-7DFA7E3CAB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F31D5F-91E3-1BDE-B39F-13655401F6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734834-2631-2F2E-1B14-412D11B4B4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12D7C4-53ED-EA3E-D171-32AF54B14E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F0EA5F-AFFC-1024-867F-BB4B74DFDF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4426D4-10B3-029B-2743-58FA917E0804}"/>
              </a:ext>
            </a:extLst>
          </p:cNvPr>
          <p:cNvSpPr>
            <a:spLocks noGrp="1"/>
          </p:cNvSpPr>
          <p:nvPr>
            <p:ph type="dt" sz="half" idx="10"/>
          </p:nvPr>
        </p:nvSpPr>
        <p:spPr/>
        <p:txBody>
          <a:bodyPr/>
          <a:lstStyle/>
          <a:p>
            <a:fld id="{20170B10-188C-4881-A0A1-0AC2704F84A0}" type="datetimeFigureOut">
              <a:rPr lang="en-US" smtClean="0"/>
              <a:t>7/10/2022</a:t>
            </a:fld>
            <a:endParaRPr lang="en-US"/>
          </a:p>
        </p:txBody>
      </p:sp>
      <p:sp>
        <p:nvSpPr>
          <p:cNvPr id="8" name="Footer Placeholder 7">
            <a:extLst>
              <a:ext uri="{FF2B5EF4-FFF2-40B4-BE49-F238E27FC236}">
                <a16:creationId xmlns:a16="http://schemas.microsoft.com/office/drawing/2014/main" id="{5CF4BD97-3B76-E2FB-A837-76B9536C4D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962B2B-48B0-B94D-73E2-D344C5CDF71B}"/>
              </a:ext>
            </a:extLst>
          </p:cNvPr>
          <p:cNvSpPr>
            <a:spLocks noGrp="1"/>
          </p:cNvSpPr>
          <p:nvPr>
            <p:ph type="sldNum" sz="quarter" idx="12"/>
          </p:nvPr>
        </p:nvSpPr>
        <p:spPr/>
        <p:txBody>
          <a:bodyPr/>
          <a:lstStyle/>
          <a:p>
            <a:fld id="{D623AF8C-9C3F-4A8F-BB77-1F5660A0B698}" type="slidenum">
              <a:rPr lang="en-US" smtClean="0"/>
              <a:t>‹#›</a:t>
            </a:fld>
            <a:endParaRPr lang="en-US"/>
          </a:p>
        </p:txBody>
      </p:sp>
    </p:spTree>
    <p:extLst>
      <p:ext uri="{BB962C8B-B14F-4D97-AF65-F5344CB8AC3E}">
        <p14:creationId xmlns:p14="http://schemas.microsoft.com/office/powerpoint/2010/main" val="1744030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6A4A3-DD44-B6A2-5B8B-121B7F2B87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CBA658-3847-CAD4-E8E2-ACDF59EB0AC6}"/>
              </a:ext>
            </a:extLst>
          </p:cNvPr>
          <p:cNvSpPr>
            <a:spLocks noGrp="1"/>
          </p:cNvSpPr>
          <p:nvPr>
            <p:ph type="dt" sz="half" idx="10"/>
          </p:nvPr>
        </p:nvSpPr>
        <p:spPr/>
        <p:txBody>
          <a:bodyPr/>
          <a:lstStyle/>
          <a:p>
            <a:fld id="{20170B10-188C-4881-A0A1-0AC2704F84A0}" type="datetimeFigureOut">
              <a:rPr lang="en-US" smtClean="0"/>
              <a:t>7/10/2022</a:t>
            </a:fld>
            <a:endParaRPr lang="en-US"/>
          </a:p>
        </p:txBody>
      </p:sp>
      <p:sp>
        <p:nvSpPr>
          <p:cNvPr id="4" name="Footer Placeholder 3">
            <a:extLst>
              <a:ext uri="{FF2B5EF4-FFF2-40B4-BE49-F238E27FC236}">
                <a16:creationId xmlns:a16="http://schemas.microsoft.com/office/drawing/2014/main" id="{755C4C37-D0FC-9A63-2C73-7AB2BFDD6E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18AD2B-1D24-4D59-F6BB-0285FA1521A7}"/>
              </a:ext>
            </a:extLst>
          </p:cNvPr>
          <p:cNvSpPr>
            <a:spLocks noGrp="1"/>
          </p:cNvSpPr>
          <p:nvPr>
            <p:ph type="sldNum" sz="quarter" idx="12"/>
          </p:nvPr>
        </p:nvSpPr>
        <p:spPr/>
        <p:txBody>
          <a:bodyPr/>
          <a:lstStyle/>
          <a:p>
            <a:fld id="{D623AF8C-9C3F-4A8F-BB77-1F5660A0B698}" type="slidenum">
              <a:rPr lang="en-US" smtClean="0"/>
              <a:t>‹#›</a:t>
            </a:fld>
            <a:endParaRPr lang="en-US"/>
          </a:p>
        </p:txBody>
      </p:sp>
    </p:spTree>
    <p:extLst>
      <p:ext uri="{BB962C8B-B14F-4D97-AF65-F5344CB8AC3E}">
        <p14:creationId xmlns:p14="http://schemas.microsoft.com/office/powerpoint/2010/main" val="2971971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355A5C-A8FE-EBED-8831-1224DCC93065}"/>
              </a:ext>
            </a:extLst>
          </p:cNvPr>
          <p:cNvSpPr>
            <a:spLocks noGrp="1"/>
          </p:cNvSpPr>
          <p:nvPr>
            <p:ph type="dt" sz="half" idx="10"/>
          </p:nvPr>
        </p:nvSpPr>
        <p:spPr/>
        <p:txBody>
          <a:bodyPr/>
          <a:lstStyle/>
          <a:p>
            <a:fld id="{20170B10-188C-4881-A0A1-0AC2704F84A0}" type="datetimeFigureOut">
              <a:rPr lang="en-US" smtClean="0"/>
              <a:t>7/10/2022</a:t>
            </a:fld>
            <a:endParaRPr lang="en-US"/>
          </a:p>
        </p:txBody>
      </p:sp>
      <p:sp>
        <p:nvSpPr>
          <p:cNvPr id="3" name="Footer Placeholder 2">
            <a:extLst>
              <a:ext uri="{FF2B5EF4-FFF2-40B4-BE49-F238E27FC236}">
                <a16:creationId xmlns:a16="http://schemas.microsoft.com/office/drawing/2014/main" id="{1083881C-A169-7FF7-9D4E-ADF345F9E9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EA5FA6-22A5-BACF-F6DB-18963080AAE3}"/>
              </a:ext>
            </a:extLst>
          </p:cNvPr>
          <p:cNvSpPr>
            <a:spLocks noGrp="1"/>
          </p:cNvSpPr>
          <p:nvPr>
            <p:ph type="sldNum" sz="quarter" idx="12"/>
          </p:nvPr>
        </p:nvSpPr>
        <p:spPr/>
        <p:txBody>
          <a:bodyPr/>
          <a:lstStyle/>
          <a:p>
            <a:fld id="{D623AF8C-9C3F-4A8F-BB77-1F5660A0B698}" type="slidenum">
              <a:rPr lang="en-US" smtClean="0"/>
              <a:t>‹#›</a:t>
            </a:fld>
            <a:endParaRPr lang="en-US"/>
          </a:p>
        </p:txBody>
      </p:sp>
    </p:spTree>
    <p:extLst>
      <p:ext uri="{BB962C8B-B14F-4D97-AF65-F5344CB8AC3E}">
        <p14:creationId xmlns:p14="http://schemas.microsoft.com/office/powerpoint/2010/main" val="4176913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83DBF-16A8-9B53-E7C9-569F1A6247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8FFAA6-3D48-0CC1-68E6-F254CF9788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648370-DEB6-E301-ADC6-8A2E87D870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CE3E9-E5DF-5EF2-405B-E86A07B8326C}"/>
              </a:ext>
            </a:extLst>
          </p:cNvPr>
          <p:cNvSpPr>
            <a:spLocks noGrp="1"/>
          </p:cNvSpPr>
          <p:nvPr>
            <p:ph type="dt" sz="half" idx="10"/>
          </p:nvPr>
        </p:nvSpPr>
        <p:spPr/>
        <p:txBody>
          <a:bodyPr/>
          <a:lstStyle/>
          <a:p>
            <a:fld id="{20170B10-188C-4881-A0A1-0AC2704F84A0}" type="datetimeFigureOut">
              <a:rPr lang="en-US" smtClean="0"/>
              <a:t>7/10/2022</a:t>
            </a:fld>
            <a:endParaRPr lang="en-US"/>
          </a:p>
        </p:txBody>
      </p:sp>
      <p:sp>
        <p:nvSpPr>
          <p:cNvPr id="6" name="Footer Placeholder 5">
            <a:extLst>
              <a:ext uri="{FF2B5EF4-FFF2-40B4-BE49-F238E27FC236}">
                <a16:creationId xmlns:a16="http://schemas.microsoft.com/office/drawing/2014/main" id="{A73D8D04-7F3B-2CFA-B942-60F07381EB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C4D7EA-88AC-D342-9709-E6978020923C}"/>
              </a:ext>
            </a:extLst>
          </p:cNvPr>
          <p:cNvSpPr>
            <a:spLocks noGrp="1"/>
          </p:cNvSpPr>
          <p:nvPr>
            <p:ph type="sldNum" sz="quarter" idx="12"/>
          </p:nvPr>
        </p:nvSpPr>
        <p:spPr/>
        <p:txBody>
          <a:bodyPr/>
          <a:lstStyle/>
          <a:p>
            <a:fld id="{D623AF8C-9C3F-4A8F-BB77-1F5660A0B698}" type="slidenum">
              <a:rPr lang="en-US" smtClean="0"/>
              <a:t>‹#›</a:t>
            </a:fld>
            <a:endParaRPr lang="en-US"/>
          </a:p>
        </p:txBody>
      </p:sp>
    </p:spTree>
    <p:extLst>
      <p:ext uri="{BB962C8B-B14F-4D97-AF65-F5344CB8AC3E}">
        <p14:creationId xmlns:p14="http://schemas.microsoft.com/office/powerpoint/2010/main" val="3325540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8D6B1-CEBD-CC9B-11B8-8D684235C0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1C469E-3FC6-CC12-33D0-4B821F98E4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C14B4F-CBE5-77BC-EEEA-2701512AAA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9E971F-5713-BF95-1E4C-755C49A96AB7}"/>
              </a:ext>
            </a:extLst>
          </p:cNvPr>
          <p:cNvSpPr>
            <a:spLocks noGrp="1"/>
          </p:cNvSpPr>
          <p:nvPr>
            <p:ph type="dt" sz="half" idx="10"/>
          </p:nvPr>
        </p:nvSpPr>
        <p:spPr/>
        <p:txBody>
          <a:bodyPr/>
          <a:lstStyle/>
          <a:p>
            <a:fld id="{20170B10-188C-4881-A0A1-0AC2704F84A0}" type="datetimeFigureOut">
              <a:rPr lang="en-US" smtClean="0"/>
              <a:t>7/10/2022</a:t>
            </a:fld>
            <a:endParaRPr lang="en-US"/>
          </a:p>
        </p:txBody>
      </p:sp>
      <p:sp>
        <p:nvSpPr>
          <p:cNvPr id="6" name="Footer Placeholder 5">
            <a:extLst>
              <a:ext uri="{FF2B5EF4-FFF2-40B4-BE49-F238E27FC236}">
                <a16:creationId xmlns:a16="http://schemas.microsoft.com/office/drawing/2014/main" id="{CE6DCC8E-F87D-5FAD-CD39-634423BA8E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BA6F47-0824-4515-7CB5-FBA22F502D78}"/>
              </a:ext>
            </a:extLst>
          </p:cNvPr>
          <p:cNvSpPr>
            <a:spLocks noGrp="1"/>
          </p:cNvSpPr>
          <p:nvPr>
            <p:ph type="sldNum" sz="quarter" idx="12"/>
          </p:nvPr>
        </p:nvSpPr>
        <p:spPr/>
        <p:txBody>
          <a:bodyPr/>
          <a:lstStyle/>
          <a:p>
            <a:fld id="{D623AF8C-9C3F-4A8F-BB77-1F5660A0B698}" type="slidenum">
              <a:rPr lang="en-US" smtClean="0"/>
              <a:t>‹#›</a:t>
            </a:fld>
            <a:endParaRPr lang="en-US"/>
          </a:p>
        </p:txBody>
      </p:sp>
    </p:spTree>
    <p:extLst>
      <p:ext uri="{BB962C8B-B14F-4D97-AF65-F5344CB8AC3E}">
        <p14:creationId xmlns:p14="http://schemas.microsoft.com/office/powerpoint/2010/main" val="321252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45B210-1EC7-9AF2-4F46-372916D50E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17E95C-3113-0B95-C67B-6380E7321D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E77AB-B66A-7FDB-C6FF-B6BE53C0BB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170B10-188C-4881-A0A1-0AC2704F84A0}" type="datetimeFigureOut">
              <a:rPr lang="en-US" smtClean="0"/>
              <a:t>7/10/2022</a:t>
            </a:fld>
            <a:endParaRPr lang="en-US"/>
          </a:p>
        </p:txBody>
      </p:sp>
      <p:sp>
        <p:nvSpPr>
          <p:cNvPr id="5" name="Footer Placeholder 4">
            <a:extLst>
              <a:ext uri="{FF2B5EF4-FFF2-40B4-BE49-F238E27FC236}">
                <a16:creationId xmlns:a16="http://schemas.microsoft.com/office/drawing/2014/main" id="{3F79B24F-C4B9-04AE-7193-8413FBC38B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374A74A-BF0D-8DDF-D1F2-4D8A0BD5F2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23AF8C-9C3F-4A8F-BB77-1F5660A0B698}" type="slidenum">
              <a:rPr lang="en-US" smtClean="0"/>
              <a:t>‹#›</a:t>
            </a:fld>
            <a:endParaRPr lang="en-US"/>
          </a:p>
        </p:txBody>
      </p:sp>
    </p:spTree>
    <p:extLst>
      <p:ext uri="{BB962C8B-B14F-4D97-AF65-F5344CB8AC3E}">
        <p14:creationId xmlns:p14="http://schemas.microsoft.com/office/powerpoint/2010/main" val="1344845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2.mp3"/><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JPG"/><Relationship Id="rId5" Type="http://schemas.openxmlformats.org/officeDocument/2006/relationships/slideLayout" Target="../slideLayouts/slideLayout7.xml"/><Relationship Id="rId4" Type="http://schemas.openxmlformats.org/officeDocument/2006/relationships/audio" Target="../media/media2.mp3"/></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4.jpeg"/><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13.jpeg"/><Relationship Id="rId5" Type="http://schemas.openxmlformats.org/officeDocument/2006/relationships/image" Target="../media/image3.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3.pn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3.pn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audio" Target="../media/media6.m4a"/><Relationship Id="rId2" Type="http://schemas.microsoft.com/office/2007/relationships/media" Target="../media/media6.m4a"/><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3.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3.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1000" r="-1000"/>
          </a:stretch>
        </a:blipFill>
        <a:effectLst/>
      </p:bgPr>
    </p:bg>
    <p:spTree>
      <p:nvGrpSpPr>
        <p:cNvPr id="1" name=""/>
        <p:cNvGrpSpPr/>
        <p:nvPr/>
      </p:nvGrpSpPr>
      <p:grpSpPr>
        <a:xfrm>
          <a:off x="0" y="0"/>
          <a:ext cx="0" cy="0"/>
          <a:chOff x="0" y="0"/>
          <a:chExt cx="0" cy="0"/>
        </a:xfrm>
      </p:grpSpPr>
      <p:sp>
        <p:nvSpPr>
          <p:cNvPr id="2050" name="TextBox 3">
            <a:extLst>
              <a:ext uri="{FF2B5EF4-FFF2-40B4-BE49-F238E27FC236}">
                <a16:creationId xmlns:a16="http://schemas.microsoft.com/office/drawing/2014/main" id="{FAB01261-8F00-5FC3-9D71-2B3C3AB98481}"/>
              </a:ext>
            </a:extLst>
          </p:cNvPr>
          <p:cNvSpPr txBox="1">
            <a:spLocks noChangeArrowheads="1"/>
          </p:cNvSpPr>
          <p:nvPr/>
        </p:nvSpPr>
        <p:spPr bwMode="auto">
          <a:xfrm>
            <a:off x="1141413" y="1154113"/>
            <a:ext cx="6986587"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6000"/>
          </a:p>
          <a:p>
            <a:pPr eaLnBrk="1" hangingPunct="1">
              <a:lnSpc>
                <a:spcPct val="100000"/>
              </a:lnSpc>
              <a:spcBef>
                <a:spcPct val="0"/>
              </a:spcBef>
              <a:buFontTx/>
              <a:buNone/>
            </a:pPr>
            <a:endParaRPr lang="en-US" altLang="en-US" sz="6000"/>
          </a:p>
        </p:txBody>
      </p:sp>
      <p:sp>
        <p:nvSpPr>
          <p:cNvPr id="2051" name="TextBox 1">
            <a:extLst>
              <a:ext uri="{FF2B5EF4-FFF2-40B4-BE49-F238E27FC236}">
                <a16:creationId xmlns:a16="http://schemas.microsoft.com/office/drawing/2014/main" id="{5B50F0C7-419C-38F1-8EA0-E7A7F178DA3E}"/>
              </a:ext>
            </a:extLst>
          </p:cNvPr>
          <p:cNvSpPr txBox="1">
            <a:spLocks noChangeArrowheads="1"/>
          </p:cNvSpPr>
          <p:nvPr/>
        </p:nvSpPr>
        <p:spPr bwMode="auto">
          <a:xfrm>
            <a:off x="5313363" y="4175125"/>
            <a:ext cx="6792912"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6600" b="1" dirty="0">
                <a:solidFill>
                  <a:srgbClr val="FFFF00"/>
                </a:solidFill>
                <a:latin typeface="Amasis MT Pro Black" panose="02040A04050005020304" pitchFamily="18" charset="0"/>
              </a:rPr>
              <a:t>Moore Family 	Heritage</a:t>
            </a:r>
          </a:p>
        </p:txBody>
      </p:sp>
      <p:pic>
        <p:nvPicPr>
          <p:cNvPr id="2" name="Audio 1">
            <a:hlinkClick r:id="" action="ppaction://media"/>
            <a:extLst>
              <a:ext uri="{FF2B5EF4-FFF2-40B4-BE49-F238E27FC236}">
                <a16:creationId xmlns:a16="http://schemas.microsoft.com/office/drawing/2014/main" id="{B42E59CE-7C4A-FDDE-9C53-41285E33D78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52238" y="6218238"/>
            <a:ext cx="487362" cy="487362"/>
          </a:xfrm>
          <a:prstGeom prst="rect">
            <a:avLst/>
          </a:prstGeom>
        </p:spPr>
      </p:pic>
      <p:pic>
        <p:nvPicPr>
          <p:cNvPr id="4" name="MP3_VoiceRecording_9">
            <a:hlinkClick r:id="" action="ppaction://media"/>
            <a:extLst>
              <a:ext uri="{FF2B5EF4-FFF2-40B4-BE49-F238E27FC236}">
                <a16:creationId xmlns:a16="http://schemas.microsoft.com/office/drawing/2014/main" id="{2D94DC5C-5FE5-0D5C-772E-B4FD8BFAB079}"/>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249715" y="6298783"/>
            <a:ext cx="487363" cy="487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614"/>
    </mc:Choice>
    <mc:Fallback xmlns="">
      <p:transition spd="slow" advTm="36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2"/>
                </p:tgtEl>
              </p:cMediaNode>
            </p:audio>
            <p:audio>
              <p:cMediaNode vol="80000" numSld="999" showWhenStopped="0">
                <p:cTn id="11"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7B8A1-097B-3EEA-3664-913C09957635}"/>
              </a:ext>
            </a:extLst>
          </p:cNvPr>
          <p:cNvSpPr>
            <a:spLocks noGrp="1"/>
          </p:cNvSpPr>
          <p:nvPr>
            <p:ph type="title"/>
          </p:nvPr>
        </p:nvSpPr>
        <p:spPr>
          <a:xfrm>
            <a:off x="838200" y="942975"/>
            <a:ext cx="10515600" cy="747713"/>
          </a:xfrm>
        </p:spPr>
        <p:txBody>
          <a:bodyPr rtlCol="0">
            <a:normAutofit fontScale="90000"/>
          </a:bodyPr>
          <a:lstStyle/>
          <a:p>
            <a:pPr algn="ctr" eaLnBrk="1" fontAlgn="auto" hangingPunct="1">
              <a:spcAft>
                <a:spcPts val="0"/>
              </a:spcAft>
              <a:defRPr/>
            </a:pPr>
            <a:r>
              <a:rPr lang="en-US" sz="3100" b="1" dirty="0">
                <a:latin typeface="Amasis MT Pro Black" panose="02040A04050005020304" pitchFamily="18" charset="0"/>
              </a:rPr>
              <a:t>Eugene Moore, Sr.</a:t>
            </a:r>
            <a:br>
              <a:rPr lang="en-US" sz="3100" b="1" dirty="0">
                <a:latin typeface="Amasis MT Pro Black" panose="02040A04050005020304" pitchFamily="18" charset="0"/>
              </a:rPr>
            </a:br>
            <a:r>
              <a:rPr lang="en-US" sz="3100" b="1" dirty="0">
                <a:latin typeface="Amasis MT Pro Black" panose="02040A04050005020304" pitchFamily="18" charset="0"/>
              </a:rPr>
              <a:t>&amp;</a:t>
            </a:r>
            <a:br>
              <a:rPr lang="en-US" sz="3100" b="1" dirty="0">
                <a:latin typeface="Amasis MT Pro Black" panose="02040A04050005020304" pitchFamily="18" charset="0"/>
              </a:rPr>
            </a:br>
            <a:r>
              <a:rPr lang="en-US" sz="3100" b="1" dirty="0">
                <a:latin typeface="Amasis MT Pro Black" panose="02040A04050005020304" pitchFamily="18" charset="0"/>
              </a:rPr>
              <a:t>Rosetta </a:t>
            </a:r>
            <a:r>
              <a:rPr lang="en-US" sz="3100" b="1" dirty="0" err="1">
                <a:latin typeface="Amasis MT Pro Black" panose="02040A04050005020304" pitchFamily="18" charset="0"/>
              </a:rPr>
              <a:t>Mckenzie</a:t>
            </a:r>
            <a:br>
              <a:rPr lang="en-US" sz="3100" b="1" dirty="0">
                <a:latin typeface="Amasis MT Pro Black" panose="02040A04050005020304" pitchFamily="18" charset="0"/>
              </a:rPr>
            </a:br>
            <a:r>
              <a:rPr lang="en-US" sz="3100" b="1" dirty="0">
                <a:latin typeface="Amasis MT Pro Black" panose="02040A04050005020304" pitchFamily="18" charset="0"/>
              </a:rPr>
              <a:t>Married November 1, 1912</a:t>
            </a:r>
            <a:br>
              <a:rPr lang="en-US" sz="3600" b="1" dirty="0">
                <a:latin typeface="Amasis MT Pro Black" panose="02040A04050005020304" pitchFamily="18" charset="0"/>
              </a:rPr>
            </a:br>
            <a:br>
              <a:rPr lang="en-US" sz="3200" dirty="0"/>
            </a:br>
            <a:r>
              <a:rPr lang="en-US" sz="3200" dirty="0"/>
              <a:t>					</a:t>
            </a:r>
          </a:p>
        </p:txBody>
      </p:sp>
      <p:sp>
        <p:nvSpPr>
          <p:cNvPr id="3" name="Content Placeholder 2">
            <a:extLst>
              <a:ext uri="{FF2B5EF4-FFF2-40B4-BE49-F238E27FC236}">
                <a16:creationId xmlns:a16="http://schemas.microsoft.com/office/drawing/2014/main" id="{96B6938C-FC15-136B-E474-A1EB6CEF3EBB}"/>
              </a:ext>
            </a:extLst>
          </p:cNvPr>
          <p:cNvSpPr>
            <a:spLocks noGrp="1"/>
          </p:cNvSpPr>
          <p:nvPr>
            <p:ph sz="half" idx="1"/>
          </p:nvPr>
        </p:nvSpPr>
        <p:spPr>
          <a:xfrm>
            <a:off x="838200" y="2628900"/>
            <a:ext cx="5181600" cy="3548063"/>
          </a:xfrm>
        </p:spPr>
        <p:txBody>
          <a:bodyPr rtlCol="0">
            <a:normAutofit lnSpcReduction="10000"/>
          </a:bodyPr>
          <a:lstStyle/>
          <a:p>
            <a:pPr marL="0" indent="0" eaLnBrk="1" fontAlgn="auto" hangingPunct="1">
              <a:spcAft>
                <a:spcPts val="0"/>
              </a:spcAft>
              <a:buFont typeface="Arial" panose="020B0604020202020204" pitchFamily="34" charset="0"/>
              <a:buNone/>
              <a:defRPr/>
            </a:pPr>
            <a:r>
              <a:rPr lang="en-US" sz="2400" dirty="0"/>
              <a:t>Nina Juanita (2 Children)</a:t>
            </a:r>
          </a:p>
          <a:p>
            <a:pPr marL="0" indent="0" eaLnBrk="1" fontAlgn="auto" hangingPunct="1">
              <a:spcAft>
                <a:spcPts val="0"/>
              </a:spcAft>
              <a:buFont typeface="Arial" panose="020B0604020202020204" pitchFamily="34" charset="0"/>
              <a:buNone/>
              <a:defRPr/>
            </a:pPr>
            <a:r>
              <a:rPr lang="en-US" sz="2400" dirty="0"/>
              <a:t>Born March 31, 1912</a:t>
            </a:r>
          </a:p>
          <a:p>
            <a:pPr marL="0" indent="0" eaLnBrk="1" fontAlgn="auto" hangingPunct="1">
              <a:spcAft>
                <a:spcPts val="0"/>
              </a:spcAft>
              <a:buFont typeface="Arial" panose="020B0604020202020204" pitchFamily="34" charset="0"/>
              <a:buNone/>
              <a:defRPr/>
            </a:pPr>
            <a:endParaRPr lang="en-US" sz="2400" dirty="0"/>
          </a:p>
          <a:p>
            <a:pPr marL="0" indent="0" eaLnBrk="1" fontAlgn="auto" hangingPunct="1">
              <a:spcAft>
                <a:spcPts val="0"/>
              </a:spcAft>
              <a:buFont typeface="Arial" panose="020B0604020202020204" pitchFamily="34" charset="0"/>
              <a:buNone/>
              <a:defRPr/>
            </a:pPr>
            <a:r>
              <a:rPr lang="en-US" sz="2400" dirty="0" err="1"/>
              <a:t>Ellihue</a:t>
            </a:r>
            <a:r>
              <a:rPr lang="en-US" sz="2400" dirty="0"/>
              <a:t> (7 Children)</a:t>
            </a:r>
          </a:p>
          <a:p>
            <a:pPr marL="0" indent="0" eaLnBrk="1" fontAlgn="auto" hangingPunct="1">
              <a:spcAft>
                <a:spcPts val="0"/>
              </a:spcAft>
              <a:buFont typeface="Arial" panose="020B0604020202020204" pitchFamily="34" charset="0"/>
              <a:buNone/>
              <a:defRPr/>
            </a:pPr>
            <a:r>
              <a:rPr lang="en-US" sz="2400" dirty="0"/>
              <a:t>Born November 26, 1913</a:t>
            </a:r>
          </a:p>
          <a:p>
            <a:pPr marL="0" indent="0" eaLnBrk="1" fontAlgn="auto" hangingPunct="1">
              <a:spcAft>
                <a:spcPts val="0"/>
              </a:spcAft>
              <a:buFont typeface="Arial" panose="020B0604020202020204" pitchFamily="34" charset="0"/>
              <a:buNone/>
              <a:defRPr/>
            </a:pPr>
            <a:endParaRPr lang="en-US" sz="2400" dirty="0"/>
          </a:p>
          <a:p>
            <a:pPr marL="0" indent="0" eaLnBrk="1" fontAlgn="auto" hangingPunct="1">
              <a:spcAft>
                <a:spcPts val="0"/>
              </a:spcAft>
              <a:buFont typeface="Arial" panose="020B0604020202020204" pitchFamily="34" charset="0"/>
              <a:buNone/>
              <a:defRPr/>
            </a:pPr>
            <a:r>
              <a:rPr lang="en-US" sz="2400" dirty="0"/>
              <a:t>Louisa </a:t>
            </a:r>
            <a:r>
              <a:rPr lang="en-US" sz="2400" dirty="0" err="1"/>
              <a:t>Lodora</a:t>
            </a:r>
            <a:r>
              <a:rPr lang="en-US" sz="2400" dirty="0"/>
              <a:t> (1 Child)</a:t>
            </a:r>
          </a:p>
          <a:p>
            <a:pPr marL="0" indent="0" eaLnBrk="1" fontAlgn="auto" hangingPunct="1">
              <a:spcAft>
                <a:spcPts val="0"/>
              </a:spcAft>
              <a:buFont typeface="Arial" panose="020B0604020202020204" pitchFamily="34" charset="0"/>
              <a:buNone/>
              <a:defRPr/>
            </a:pPr>
            <a:r>
              <a:rPr lang="en-US" sz="2400" dirty="0"/>
              <a:t>Born March 4, 1916</a:t>
            </a:r>
          </a:p>
        </p:txBody>
      </p:sp>
      <p:sp>
        <p:nvSpPr>
          <p:cNvPr id="4" name="Content Placeholder 3">
            <a:extLst>
              <a:ext uri="{FF2B5EF4-FFF2-40B4-BE49-F238E27FC236}">
                <a16:creationId xmlns:a16="http://schemas.microsoft.com/office/drawing/2014/main" id="{B9088A84-83BB-30CC-F239-65BE3F5CA192}"/>
              </a:ext>
            </a:extLst>
          </p:cNvPr>
          <p:cNvSpPr>
            <a:spLocks noGrp="1"/>
          </p:cNvSpPr>
          <p:nvPr>
            <p:ph sz="half" idx="2"/>
          </p:nvPr>
        </p:nvSpPr>
        <p:spPr>
          <a:xfrm>
            <a:off x="6172200" y="2628900"/>
            <a:ext cx="5181600" cy="3548063"/>
          </a:xfrm>
        </p:spPr>
        <p:txBody>
          <a:bodyPr rtlCol="0">
            <a:normAutofit lnSpcReduction="10000"/>
          </a:bodyPr>
          <a:lstStyle/>
          <a:p>
            <a:pPr marL="0" indent="0" eaLnBrk="1" fontAlgn="auto" hangingPunct="1">
              <a:spcAft>
                <a:spcPts val="0"/>
              </a:spcAft>
              <a:buFont typeface="Arial" panose="020B0604020202020204" pitchFamily="34" charset="0"/>
              <a:buNone/>
              <a:defRPr/>
            </a:pPr>
            <a:r>
              <a:rPr lang="en-US" sz="2400" dirty="0"/>
              <a:t>Tomie Geneva (1 Child)</a:t>
            </a:r>
          </a:p>
          <a:p>
            <a:pPr marL="0" indent="0" eaLnBrk="1" fontAlgn="auto" hangingPunct="1">
              <a:spcAft>
                <a:spcPts val="0"/>
              </a:spcAft>
              <a:buFont typeface="Arial" panose="020B0604020202020204" pitchFamily="34" charset="0"/>
              <a:buNone/>
              <a:defRPr/>
            </a:pPr>
            <a:r>
              <a:rPr lang="en-US" sz="2400" dirty="0"/>
              <a:t>Born March 31, 1919 </a:t>
            </a:r>
          </a:p>
          <a:p>
            <a:pPr marL="0" indent="0" eaLnBrk="1" fontAlgn="auto" hangingPunct="1">
              <a:spcAft>
                <a:spcPts val="0"/>
              </a:spcAft>
              <a:buFont typeface="Arial" panose="020B0604020202020204" pitchFamily="34" charset="0"/>
              <a:buNone/>
              <a:defRPr/>
            </a:pPr>
            <a:endParaRPr lang="en-US" sz="2400" dirty="0"/>
          </a:p>
          <a:p>
            <a:pPr marL="0" indent="0" eaLnBrk="1" fontAlgn="auto" hangingPunct="1">
              <a:spcAft>
                <a:spcPts val="0"/>
              </a:spcAft>
              <a:buFont typeface="Arial" panose="020B0604020202020204" pitchFamily="34" charset="0"/>
              <a:buNone/>
              <a:defRPr/>
            </a:pPr>
            <a:r>
              <a:rPr lang="en-US" sz="2400" dirty="0"/>
              <a:t>Eva Louise (4 Children)</a:t>
            </a:r>
          </a:p>
          <a:p>
            <a:pPr marL="0" indent="0" eaLnBrk="1" fontAlgn="auto" hangingPunct="1">
              <a:spcAft>
                <a:spcPts val="0"/>
              </a:spcAft>
              <a:buFont typeface="Arial" panose="020B0604020202020204" pitchFamily="34" charset="0"/>
              <a:buNone/>
              <a:defRPr/>
            </a:pPr>
            <a:r>
              <a:rPr lang="en-US" sz="2400" dirty="0"/>
              <a:t>Born July 3, 1921</a:t>
            </a:r>
          </a:p>
          <a:p>
            <a:pPr marL="0" indent="0" eaLnBrk="1" fontAlgn="auto" hangingPunct="1">
              <a:spcAft>
                <a:spcPts val="0"/>
              </a:spcAft>
              <a:buFont typeface="Arial" panose="020B0604020202020204" pitchFamily="34" charset="0"/>
              <a:buNone/>
              <a:defRPr/>
            </a:pPr>
            <a:endParaRPr lang="en-US" sz="2400" dirty="0"/>
          </a:p>
          <a:p>
            <a:pPr marL="0" indent="0" eaLnBrk="1" fontAlgn="auto" hangingPunct="1">
              <a:spcAft>
                <a:spcPts val="0"/>
              </a:spcAft>
              <a:buFont typeface="Arial" panose="020B0604020202020204" pitchFamily="34" charset="0"/>
              <a:buNone/>
              <a:defRPr/>
            </a:pPr>
            <a:r>
              <a:rPr lang="en-US" sz="2400" dirty="0"/>
              <a:t>Rosetta (died as a baby)</a:t>
            </a:r>
          </a:p>
          <a:p>
            <a:pPr marL="0" indent="0" eaLnBrk="1" fontAlgn="auto" hangingPunct="1">
              <a:spcAft>
                <a:spcPts val="0"/>
              </a:spcAft>
              <a:buFont typeface="Arial" panose="020B0604020202020204" pitchFamily="34" charset="0"/>
              <a:buNone/>
              <a:defRPr/>
            </a:pPr>
            <a:r>
              <a:rPr lang="en-US" sz="2400" dirty="0"/>
              <a:t>January 27, 1926</a:t>
            </a:r>
          </a:p>
        </p:txBody>
      </p:sp>
      <p:pic>
        <p:nvPicPr>
          <p:cNvPr id="5" name="Audio 4">
            <a:hlinkClick r:id="" action="ppaction://media"/>
            <a:extLst>
              <a:ext uri="{FF2B5EF4-FFF2-40B4-BE49-F238E27FC236}">
                <a16:creationId xmlns:a16="http://schemas.microsoft.com/office/drawing/2014/main" id="{B3910904-1783-BFFF-50A3-B1E9AF5EAE3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cSld>
  <p:clrMapOvr>
    <a:masterClrMapping/>
  </p:clrMapOvr>
  <p:transition spd="slow" advTm="268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20D35-3821-14B3-457A-2CFF408BE66F}"/>
              </a:ext>
            </a:extLst>
          </p:cNvPr>
          <p:cNvSpPr>
            <a:spLocks noGrp="1"/>
          </p:cNvSpPr>
          <p:nvPr>
            <p:ph type="title"/>
          </p:nvPr>
        </p:nvSpPr>
        <p:spPr/>
        <p:txBody>
          <a:bodyPr rtlCol="0">
            <a:normAutofit fontScale="90000"/>
          </a:bodyPr>
          <a:lstStyle/>
          <a:p>
            <a:pPr algn="ctr" eaLnBrk="1" fontAlgn="auto" hangingPunct="1">
              <a:spcAft>
                <a:spcPts val="0"/>
              </a:spcAft>
              <a:defRPr/>
            </a:pPr>
            <a:r>
              <a:rPr lang="en-US" sz="3200" b="1" dirty="0">
                <a:latin typeface="Amasis MT Pro Black" panose="02040A04050005020304" pitchFamily="18" charset="0"/>
              </a:rPr>
              <a:t>Eugene Moore, Sr</a:t>
            </a:r>
            <a:br>
              <a:rPr lang="en-US" sz="3200" b="1" dirty="0">
                <a:latin typeface="Amasis MT Pro Black" panose="02040A04050005020304" pitchFamily="18" charset="0"/>
              </a:rPr>
            </a:br>
            <a:r>
              <a:rPr lang="en-US" sz="3200" b="1" dirty="0">
                <a:latin typeface="Amasis MT Pro Black" panose="02040A04050005020304" pitchFamily="18" charset="0"/>
              </a:rPr>
              <a:t>Eliza Fields</a:t>
            </a:r>
            <a:br>
              <a:rPr lang="en-US" sz="3200" b="1" dirty="0">
                <a:latin typeface="Amasis MT Pro Black" panose="02040A04050005020304" pitchFamily="18" charset="0"/>
              </a:rPr>
            </a:br>
            <a:r>
              <a:rPr lang="en-US" sz="3200" b="1" dirty="0">
                <a:latin typeface="Amasis MT Pro Black" panose="02040A04050005020304" pitchFamily="18" charset="0"/>
              </a:rPr>
              <a:t>Married April 24, 1926</a:t>
            </a:r>
            <a:br>
              <a:rPr lang="en-US" sz="3200" b="1" dirty="0">
                <a:latin typeface="Amasis MT Pro Black" panose="02040A04050005020304" pitchFamily="18" charset="0"/>
              </a:rPr>
            </a:br>
            <a:r>
              <a:rPr lang="en-US" sz="3200" dirty="0"/>
              <a:t>			</a:t>
            </a:r>
          </a:p>
        </p:txBody>
      </p:sp>
      <p:sp>
        <p:nvSpPr>
          <p:cNvPr id="3" name="Content Placeholder 2">
            <a:extLst>
              <a:ext uri="{FF2B5EF4-FFF2-40B4-BE49-F238E27FC236}">
                <a16:creationId xmlns:a16="http://schemas.microsoft.com/office/drawing/2014/main" id="{C01C8AEA-3460-BE34-499B-76B675663EF9}"/>
              </a:ext>
            </a:extLst>
          </p:cNvPr>
          <p:cNvSpPr>
            <a:spLocks noGrp="1"/>
          </p:cNvSpPr>
          <p:nvPr>
            <p:ph sz="half" idx="1"/>
          </p:nvPr>
        </p:nvSpPr>
        <p:spPr/>
        <p:txBody>
          <a:bodyPr rtlCol="0">
            <a:normAutofit fontScale="92500" lnSpcReduction="20000"/>
          </a:bodyPr>
          <a:lstStyle/>
          <a:p>
            <a:pPr marL="0" indent="0" eaLnBrk="1" fontAlgn="auto" hangingPunct="1">
              <a:spcAft>
                <a:spcPts val="0"/>
              </a:spcAft>
              <a:buFont typeface="Arial" panose="020B0604020202020204" pitchFamily="34" charset="0"/>
              <a:buNone/>
              <a:defRPr/>
            </a:pPr>
            <a:r>
              <a:rPr lang="en-US" sz="2500" dirty="0"/>
              <a:t>Eugene, Jr. (7 Children)</a:t>
            </a:r>
          </a:p>
          <a:p>
            <a:pPr marL="0" indent="0" eaLnBrk="1" fontAlgn="auto" hangingPunct="1">
              <a:spcAft>
                <a:spcPts val="0"/>
              </a:spcAft>
              <a:buFont typeface="Arial" panose="020B0604020202020204" pitchFamily="34" charset="0"/>
              <a:buNone/>
              <a:defRPr/>
            </a:pPr>
            <a:r>
              <a:rPr lang="en-US" sz="2500" dirty="0"/>
              <a:t>Born Dec 10, 1926</a:t>
            </a:r>
          </a:p>
          <a:p>
            <a:pPr marL="0" indent="0" eaLnBrk="1" fontAlgn="auto" hangingPunct="1">
              <a:spcAft>
                <a:spcPts val="0"/>
              </a:spcAft>
              <a:buFont typeface="Arial" panose="020B0604020202020204" pitchFamily="34" charset="0"/>
              <a:buNone/>
              <a:defRPr/>
            </a:pPr>
            <a:endParaRPr lang="en-US" sz="2500" dirty="0"/>
          </a:p>
          <a:p>
            <a:pPr marL="0" indent="0" eaLnBrk="1" fontAlgn="auto" hangingPunct="1">
              <a:spcAft>
                <a:spcPts val="0"/>
              </a:spcAft>
              <a:buFont typeface="Arial" panose="020B0604020202020204" pitchFamily="34" charset="0"/>
              <a:buNone/>
              <a:defRPr/>
            </a:pPr>
            <a:r>
              <a:rPr lang="en-US" sz="2500" dirty="0"/>
              <a:t>Dorothy Mae </a:t>
            </a:r>
            <a:r>
              <a:rPr lang="en-US" dirty="0"/>
              <a:t>(died as a baby)</a:t>
            </a:r>
          </a:p>
          <a:p>
            <a:pPr marL="0" indent="0" eaLnBrk="1" fontAlgn="auto" hangingPunct="1">
              <a:spcAft>
                <a:spcPts val="0"/>
              </a:spcAft>
              <a:buFont typeface="Arial" panose="020B0604020202020204" pitchFamily="34" charset="0"/>
              <a:buNone/>
              <a:defRPr/>
            </a:pPr>
            <a:r>
              <a:rPr lang="en-US" sz="2500" dirty="0"/>
              <a:t>Born June 23, 1928</a:t>
            </a:r>
          </a:p>
          <a:p>
            <a:pPr marL="0" indent="0" eaLnBrk="1" fontAlgn="auto" hangingPunct="1">
              <a:spcAft>
                <a:spcPts val="0"/>
              </a:spcAft>
              <a:buFont typeface="Arial" panose="020B0604020202020204" pitchFamily="34" charset="0"/>
              <a:buNone/>
              <a:defRPr/>
            </a:pPr>
            <a:endParaRPr lang="en-US" sz="2500" dirty="0"/>
          </a:p>
          <a:p>
            <a:pPr marL="0" indent="0" eaLnBrk="1" fontAlgn="auto" hangingPunct="1">
              <a:spcAft>
                <a:spcPts val="0"/>
              </a:spcAft>
              <a:buFont typeface="Arial" panose="020B0604020202020204" pitchFamily="34" charset="0"/>
              <a:buNone/>
              <a:defRPr/>
            </a:pPr>
            <a:r>
              <a:rPr lang="en-US" sz="2500" dirty="0"/>
              <a:t>Nelson Beverly (3 Children)</a:t>
            </a:r>
          </a:p>
          <a:p>
            <a:pPr marL="0" indent="0" eaLnBrk="1" fontAlgn="auto" hangingPunct="1">
              <a:spcAft>
                <a:spcPts val="0"/>
              </a:spcAft>
              <a:buFont typeface="Arial" panose="020B0604020202020204" pitchFamily="34" charset="0"/>
              <a:buNone/>
              <a:defRPr/>
            </a:pPr>
            <a:r>
              <a:rPr lang="en-US" sz="2500" dirty="0"/>
              <a:t>Born May 18, 1930</a:t>
            </a:r>
          </a:p>
          <a:p>
            <a:pPr marL="0" indent="0" eaLnBrk="1" fontAlgn="auto" hangingPunct="1">
              <a:spcAft>
                <a:spcPts val="0"/>
              </a:spcAft>
              <a:buFont typeface="Arial" panose="020B0604020202020204" pitchFamily="34" charset="0"/>
              <a:buNone/>
              <a:defRPr/>
            </a:pPr>
            <a:endParaRPr lang="en-US" sz="2500" dirty="0"/>
          </a:p>
          <a:p>
            <a:pPr marL="0" indent="0" eaLnBrk="1" fontAlgn="auto" hangingPunct="1">
              <a:spcAft>
                <a:spcPts val="0"/>
              </a:spcAft>
              <a:buFont typeface="Arial" panose="020B0604020202020204" pitchFamily="34" charset="0"/>
              <a:buNone/>
              <a:defRPr/>
            </a:pPr>
            <a:r>
              <a:rPr lang="en-US" sz="2500" dirty="0"/>
              <a:t>Ever Jean (2 Children)</a:t>
            </a:r>
          </a:p>
          <a:p>
            <a:pPr marL="0" indent="0" eaLnBrk="1" fontAlgn="auto" hangingPunct="1">
              <a:spcAft>
                <a:spcPts val="0"/>
              </a:spcAft>
              <a:buFont typeface="Arial" panose="020B0604020202020204" pitchFamily="34" charset="0"/>
              <a:buNone/>
              <a:defRPr/>
            </a:pPr>
            <a:r>
              <a:rPr lang="en-US" sz="2500" dirty="0"/>
              <a:t>Born March 8, 1933</a:t>
            </a:r>
          </a:p>
          <a:p>
            <a:pPr marL="0" indent="0" eaLnBrk="1" fontAlgn="auto" hangingPunct="1">
              <a:spcAft>
                <a:spcPts val="0"/>
              </a:spcAft>
              <a:buFont typeface="Arial" panose="020B0604020202020204" pitchFamily="34" charset="0"/>
              <a:buNone/>
              <a:defRPr/>
            </a:pPr>
            <a:endParaRPr lang="en-US" sz="2400" dirty="0"/>
          </a:p>
          <a:p>
            <a:pPr marL="0" indent="0" eaLnBrk="1" fontAlgn="auto" hangingPunct="1">
              <a:spcAft>
                <a:spcPts val="0"/>
              </a:spcAft>
              <a:buFont typeface="Arial" panose="020B0604020202020204" pitchFamily="34" charset="0"/>
              <a:buNone/>
              <a:defRPr/>
            </a:pPr>
            <a:endParaRPr lang="en-US" sz="2400" dirty="0"/>
          </a:p>
          <a:p>
            <a:pPr marL="0" indent="0" eaLnBrk="1" fontAlgn="auto" hangingPunct="1">
              <a:spcAft>
                <a:spcPts val="0"/>
              </a:spcAft>
              <a:buFont typeface="Arial" panose="020B0604020202020204" pitchFamily="34" charset="0"/>
              <a:buNone/>
              <a:defRPr/>
            </a:pPr>
            <a:endParaRPr lang="en-US" sz="2400" dirty="0"/>
          </a:p>
          <a:p>
            <a:pPr marL="0" indent="0" eaLnBrk="1" fontAlgn="auto" hangingPunct="1">
              <a:spcAft>
                <a:spcPts val="0"/>
              </a:spcAft>
              <a:buFont typeface="Arial" panose="020B0604020202020204" pitchFamily="34" charset="0"/>
              <a:buNone/>
              <a:defRPr/>
            </a:pPr>
            <a:endParaRPr lang="en-US" sz="2400" dirty="0"/>
          </a:p>
          <a:p>
            <a:pPr marL="0" indent="0" eaLnBrk="1" fontAlgn="auto" hangingPunct="1">
              <a:spcAft>
                <a:spcPts val="0"/>
              </a:spcAft>
              <a:buFont typeface="Arial" panose="020B0604020202020204" pitchFamily="34" charset="0"/>
              <a:buNone/>
              <a:defRPr/>
            </a:pPr>
            <a:endParaRPr lang="en-US" sz="2400" dirty="0"/>
          </a:p>
        </p:txBody>
      </p:sp>
      <p:sp>
        <p:nvSpPr>
          <p:cNvPr id="4" name="Content Placeholder 3">
            <a:extLst>
              <a:ext uri="{FF2B5EF4-FFF2-40B4-BE49-F238E27FC236}">
                <a16:creationId xmlns:a16="http://schemas.microsoft.com/office/drawing/2014/main" id="{230FA01B-7B8C-CF74-6CCA-9D22D3963ECB}"/>
              </a:ext>
            </a:extLst>
          </p:cNvPr>
          <p:cNvSpPr>
            <a:spLocks noGrp="1"/>
          </p:cNvSpPr>
          <p:nvPr>
            <p:ph sz="half" idx="2"/>
          </p:nvPr>
        </p:nvSpPr>
        <p:spPr/>
        <p:txBody>
          <a:bodyPr rtlCol="0">
            <a:normAutofit fontScale="92500" lnSpcReduction="20000"/>
          </a:bodyPr>
          <a:lstStyle/>
          <a:p>
            <a:pPr marL="0" indent="0" eaLnBrk="1" fontAlgn="auto" hangingPunct="1">
              <a:spcAft>
                <a:spcPts val="0"/>
              </a:spcAft>
              <a:buFont typeface="Arial" panose="020B0604020202020204" pitchFamily="34" charset="0"/>
              <a:buNone/>
              <a:defRPr/>
            </a:pPr>
            <a:r>
              <a:rPr lang="en-US" sz="2300" dirty="0"/>
              <a:t>Ester Mae </a:t>
            </a:r>
            <a:r>
              <a:rPr lang="en-US" sz="2000" dirty="0"/>
              <a:t>(died as a baby)</a:t>
            </a:r>
          </a:p>
          <a:p>
            <a:pPr marL="0" indent="0" eaLnBrk="1" fontAlgn="auto" hangingPunct="1">
              <a:spcAft>
                <a:spcPts val="0"/>
              </a:spcAft>
              <a:buFont typeface="Arial" panose="020B0604020202020204" pitchFamily="34" charset="0"/>
              <a:buNone/>
              <a:defRPr/>
            </a:pPr>
            <a:r>
              <a:rPr lang="en-US" sz="2300" dirty="0"/>
              <a:t>Born June 13, 1935</a:t>
            </a:r>
          </a:p>
          <a:p>
            <a:pPr marL="0" indent="0" eaLnBrk="1" fontAlgn="auto" hangingPunct="1">
              <a:spcAft>
                <a:spcPts val="0"/>
              </a:spcAft>
              <a:buFont typeface="Arial" panose="020B0604020202020204" pitchFamily="34" charset="0"/>
              <a:buNone/>
              <a:defRPr/>
            </a:pPr>
            <a:endParaRPr lang="en-US" sz="2300" dirty="0"/>
          </a:p>
          <a:p>
            <a:pPr marL="0" indent="0" eaLnBrk="1" fontAlgn="auto" hangingPunct="1">
              <a:spcAft>
                <a:spcPts val="0"/>
              </a:spcAft>
              <a:buFont typeface="Arial" panose="020B0604020202020204" pitchFamily="34" charset="0"/>
              <a:buNone/>
              <a:defRPr/>
            </a:pPr>
            <a:r>
              <a:rPr lang="en-US" sz="2300" dirty="0"/>
              <a:t>Walter Lee</a:t>
            </a:r>
          </a:p>
          <a:p>
            <a:pPr marL="0" indent="0" eaLnBrk="1" fontAlgn="auto" hangingPunct="1">
              <a:spcAft>
                <a:spcPts val="0"/>
              </a:spcAft>
              <a:buFont typeface="Arial" panose="020B0604020202020204" pitchFamily="34" charset="0"/>
              <a:buNone/>
              <a:defRPr/>
            </a:pPr>
            <a:r>
              <a:rPr lang="en-US" sz="2300" dirty="0"/>
              <a:t>Born June 22, 1936</a:t>
            </a:r>
          </a:p>
          <a:p>
            <a:pPr marL="0" indent="0" eaLnBrk="1" fontAlgn="auto" hangingPunct="1">
              <a:spcAft>
                <a:spcPts val="0"/>
              </a:spcAft>
              <a:buFont typeface="Arial" panose="020B0604020202020204" pitchFamily="34" charset="0"/>
              <a:buNone/>
              <a:defRPr/>
            </a:pPr>
            <a:endParaRPr lang="en-US" sz="2300" dirty="0"/>
          </a:p>
          <a:p>
            <a:pPr marL="0" indent="0" eaLnBrk="1" fontAlgn="auto" hangingPunct="1">
              <a:spcAft>
                <a:spcPts val="0"/>
              </a:spcAft>
              <a:buFont typeface="Arial" panose="020B0604020202020204" pitchFamily="34" charset="0"/>
              <a:buNone/>
              <a:defRPr/>
            </a:pPr>
            <a:r>
              <a:rPr lang="en-US" sz="2300" dirty="0"/>
              <a:t>William Arthur </a:t>
            </a:r>
            <a:r>
              <a:rPr lang="en-US" sz="2000" dirty="0"/>
              <a:t>(died as a baby)</a:t>
            </a:r>
          </a:p>
          <a:p>
            <a:pPr marL="0" indent="0" eaLnBrk="1" fontAlgn="auto" hangingPunct="1">
              <a:spcAft>
                <a:spcPts val="0"/>
              </a:spcAft>
              <a:buFont typeface="Arial" panose="020B0604020202020204" pitchFamily="34" charset="0"/>
              <a:buNone/>
              <a:defRPr/>
            </a:pPr>
            <a:r>
              <a:rPr lang="en-US" sz="2300" dirty="0"/>
              <a:t>Born February 6, 1939</a:t>
            </a:r>
          </a:p>
          <a:p>
            <a:pPr marL="0" indent="0" eaLnBrk="1" fontAlgn="auto" hangingPunct="1">
              <a:spcAft>
                <a:spcPts val="0"/>
              </a:spcAft>
              <a:buFont typeface="Arial" panose="020B0604020202020204" pitchFamily="34" charset="0"/>
              <a:buNone/>
              <a:defRPr/>
            </a:pPr>
            <a:endParaRPr lang="en-US" sz="2300" dirty="0"/>
          </a:p>
          <a:p>
            <a:pPr marL="0" indent="0" eaLnBrk="1" fontAlgn="auto" hangingPunct="1">
              <a:spcAft>
                <a:spcPts val="0"/>
              </a:spcAft>
              <a:buFont typeface="Arial" panose="020B0604020202020204" pitchFamily="34" charset="0"/>
              <a:buNone/>
              <a:defRPr/>
            </a:pPr>
            <a:r>
              <a:rPr lang="en-US" sz="2300" dirty="0"/>
              <a:t>Thomas Edward </a:t>
            </a:r>
            <a:r>
              <a:rPr lang="en-US" sz="2000" dirty="0"/>
              <a:t>(died as a baby)</a:t>
            </a:r>
          </a:p>
          <a:p>
            <a:pPr marL="0" indent="0" eaLnBrk="1" fontAlgn="auto" hangingPunct="1">
              <a:spcAft>
                <a:spcPts val="0"/>
              </a:spcAft>
              <a:buFont typeface="Arial" panose="020B0604020202020204" pitchFamily="34" charset="0"/>
              <a:buNone/>
              <a:defRPr/>
            </a:pPr>
            <a:r>
              <a:rPr lang="en-US" sz="2300" dirty="0"/>
              <a:t>November 28, 1940</a:t>
            </a:r>
          </a:p>
        </p:txBody>
      </p:sp>
      <p:pic>
        <p:nvPicPr>
          <p:cNvPr id="5" name="Audio 4">
            <a:hlinkClick r:id="" action="ppaction://media"/>
            <a:extLst>
              <a:ext uri="{FF2B5EF4-FFF2-40B4-BE49-F238E27FC236}">
                <a16:creationId xmlns:a16="http://schemas.microsoft.com/office/drawing/2014/main" id="{6E7F0233-3C52-D6CC-60E5-676606D301B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cSld>
  <p:clrMapOvr>
    <a:masterClrMapping/>
  </p:clrMapOvr>
  <p:transition spd="slow" advTm="3479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EE50E-EE02-0D6B-4D39-1E4B028B3047}"/>
              </a:ext>
            </a:extLst>
          </p:cNvPr>
          <p:cNvSpPr>
            <a:spLocks noGrp="1"/>
          </p:cNvSpPr>
          <p:nvPr>
            <p:ph type="title"/>
          </p:nvPr>
        </p:nvSpPr>
        <p:spPr/>
        <p:txBody>
          <a:bodyPr rtlCol="0">
            <a:normAutofit fontScale="90000"/>
          </a:bodyPr>
          <a:lstStyle/>
          <a:p>
            <a:pPr algn="ctr" eaLnBrk="1" fontAlgn="auto" hangingPunct="1">
              <a:spcAft>
                <a:spcPts val="0"/>
              </a:spcAft>
              <a:defRPr/>
            </a:pPr>
            <a:r>
              <a:rPr lang="en-US" sz="3200" b="1" dirty="0">
                <a:latin typeface="Amasis MT Pro Black" panose="02040A04050005020304" pitchFamily="18" charset="0"/>
              </a:rPr>
              <a:t>Eugene Moore, Sr.</a:t>
            </a:r>
            <a:br>
              <a:rPr lang="en-US" sz="3200" b="1" dirty="0">
                <a:latin typeface="Amasis MT Pro Black" panose="02040A04050005020304" pitchFamily="18" charset="0"/>
              </a:rPr>
            </a:br>
            <a:r>
              <a:rPr lang="en-US" sz="3200" b="1" dirty="0">
                <a:latin typeface="Amasis MT Pro Black" panose="02040A04050005020304" pitchFamily="18" charset="0"/>
              </a:rPr>
              <a:t>Eliza Fields</a:t>
            </a:r>
            <a:br>
              <a:rPr lang="en-US" sz="3200" b="1" dirty="0">
                <a:latin typeface="Amasis MT Pro Black" panose="02040A04050005020304" pitchFamily="18" charset="0"/>
              </a:rPr>
            </a:br>
            <a:r>
              <a:rPr lang="en-US" sz="3200" b="1" dirty="0">
                <a:latin typeface="Amasis MT Pro Black" panose="02040A04050005020304" pitchFamily="18" charset="0"/>
              </a:rPr>
              <a:t>Married April 24, 1926</a:t>
            </a:r>
            <a:endParaRPr lang="en-US" sz="3200" dirty="0"/>
          </a:p>
        </p:txBody>
      </p:sp>
      <p:sp>
        <p:nvSpPr>
          <p:cNvPr id="14339" name="Content Placeholder 2">
            <a:extLst>
              <a:ext uri="{FF2B5EF4-FFF2-40B4-BE49-F238E27FC236}">
                <a16:creationId xmlns:a16="http://schemas.microsoft.com/office/drawing/2014/main" id="{1DDA4B33-004E-D2C1-72F1-9092EB8445FB}"/>
              </a:ext>
            </a:extLst>
          </p:cNvPr>
          <p:cNvSpPr>
            <a:spLocks noGrp="1" noChangeArrowheads="1"/>
          </p:cNvSpPr>
          <p:nvPr>
            <p:ph sz="half" idx="1"/>
          </p:nvPr>
        </p:nvSpPr>
        <p:spPr/>
        <p:txBody>
          <a:bodyPr/>
          <a:lstStyle/>
          <a:p>
            <a:pPr marL="0" indent="0" eaLnBrk="1" hangingPunct="1">
              <a:buFont typeface="Arial" panose="020B0604020202020204" pitchFamily="34" charset="0"/>
              <a:buNone/>
            </a:pPr>
            <a:r>
              <a:rPr lang="en-US" altLang="en-US" sz="2300"/>
              <a:t>Cora Ester (6 Children)</a:t>
            </a:r>
          </a:p>
          <a:p>
            <a:pPr marL="0" indent="0" eaLnBrk="1" hangingPunct="1">
              <a:buFont typeface="Arial" panose="020B0604020202020204" pitchFamily="34" charset="0"/>
              <a:buNone/>
            </a:pPr>
            <a:r>
              <a:rPr lang="en-US" altLang="en-US" sz="2300"/>
              <a:t>Born January 30, 1942</a:t>
            </a:r>
          </a:p>
          <a:p>
            <a:pPr marL="0" indent="0" eaLnBrk="1" hangingPunct="1">
              <a:buFont typeface="Arial" panose="020B0604020202020204" pitchFamily="34" charset="0"/>
              <a:buNone/>
            </a:pPr>
            <a:endParaRPr lang="en-US" altLang="en-US" sz="2300"/>
          </a:p>
          <a:p>
            <a:pPr marL="0" indent="0" eaLnBrk="1" hangingPunct="1">
              <a:buFont typeface="Arial" panose="020B0604020202020204" pitchFamily="34" charset="0"/>
              <a:buNone/>
            </a:pPr>
            <a:r>
              <a:rPr lang="en-US" altLang="en-US" sz="2300"/>
              <a:t>Robert Lee (6 Children)</a:t>
            </a:r>
          </a:p>
          <a:p>
            <a:pPr marL="0" indent="0" eaLnBrk="1" hangingPunct="1">
              <a:buFont typeface="Arial" panose="020B0604020202020204" pitchFamily="34" charset="0"/>
              <a:buNone/>
            </a:pPr>
            <a:r>
              <a:rPr lang="en-US" altLang="en-US" sz="2300"/>
              <a:t>Born January 13, 1944</a:t>
            </a:r>
          </a:p>
          <a:p>
            <a:pPr marL="0" indent="0" eaLnBrk="1" hangingPunct="1">
              <a:buFont typeface="Arial" panose="020B0604020202020204" pitchFamily="34" charset="0"/>
              <a:buNone/>
            </a:pPr>
            <a:endParaRPr lang="en-US" altLang="en-US" sz="2300"/>
          </a:p>
          <a:p>
            <a:pPr marL="0" indent="0" eaLnBrk="1" hangingPunct="1">
              <a:buFont typeface="Arial" panose="020B0604020202020204" pitchFamily="34" charset="0"/>
              <a:buNone/>
            </a:pPr>
            <a:r>
              <a:rPr lang="en-US" altLang="en-US" sz="2300"/>
              <a:t>Lorraine (2 Children)</a:t>
            </a:r>
          </a:p>
          <a:p>
            <a:pPr marL="0" indent="0" eaLnBrk="1" hangingPunct="1">
              <a:buFont typeface="Arial" panose="020B0604020202020204" pitchFamily="34" charset="0"/>
              <a:buNone/>
            </a:pPr>
            <a:r>
              <a:rPr lang="en-US" altLang="en-US" sz="2300"/>
              <a:t>Born December 3, 1945</a:t>
            </a:r>
          </a:p>
          <a:p>
            <a:pPr marL="0" indent="0" eaLnBrk="1" hangingPunct="1">
              <a:buFont typeface="Arial" panose="020B0604020202020204" pitchFamily="34" charset="0"/>
              <a:buNone/>
            </a:pPr>
            <a:endParaRPr lang="en-US" altLang="en-US" sz="2300"/>
          </a:p>
        </p:txBody>
      </p:sp>
      <p:sp>
        <p:nvSpPr>
          <p:cNvPr id="14340" name="Content Placeholder 3">
            <a:extLst>
              <a:ext uri="{FF2B5EF4-FFF2-40B4-BE49-F238E27FC236}">
                <a16:creationId xmlns:a16="http://schemas.microsoft.com/office/drawing/2014/main" id="{1AA03BC9-2C32-EA30-8EB5-AD34DDE0E5E7}"/>
              </a:ext>
            </a:extLst>
          </p:cNvPr>
          <p:cNvSpPr>
            <a:spLocks noGrp="1" noChangeArrowheads="1"/>
          </p:cNvSpPr>
          <p:nvPr>
            <p:ph sz="half" idx="2"/>
          </p:nvPr>
        </p:nvSpPr>
        <p:spPr/>
        <p:txBody>
          <a:bodyPr/>
          <a:lstStyle/>
          <a:p>
            <a:pPr marL="0" indent="0" eaLnBrk="1" hangingPunct="1">
              <a:buFont typeface="Arial" panose="020B0604020202020204" pitchFamily="34" charset="0"/>
              <a:buNone/>
            </a:pPr>
            <a:r>
              <a:rPr lang="en-US" altLang="en-US" sz="2300" dirty="0"/>
              <a:t>Napoleon (2 Children)</a:t>
            </a:r>
          </a:p>
          <a:p>
            <a:pPr marL="0" indent="0" eaLnBrk="1" hangingPunct="1">
              <a:buFont typeface="Arial" panose="020B0604020202020204" pitchFamily="34" charset="0"/>
              <a:buNone/>
            </a:pPr>
            <a:r>
              <a:rPr lang="en-US" altLang="en-US" sz="2300" dirty="0"/>
              <a:t>Born May 2, 1948</a:t>
            </a:r>
          </a:p>
          <a:p>
            <a:pPr marL="0" indent="0" eaLnBrk="1" hangingPunct="1">
              <a:buFont typeface="Arial" panose="020B0604020202020204" pitchFamily="34" charset="0"/>
              <a:buNone/>
            </a:pPr>
            <a:endParaRPr lang="en-US" altLang="en-US" sz="2300" dirty="0"/>
          </a:p>
          <a:p>
            <a:pPr marL="0" indent="0" eaLnBrk="1" hangingPunct="1">
              <a:buFont typeface="Arial" panose="020B0604020202020204" pitchFamily="34" charset="0"/>
              <a:buNone/>
            </a:pPr>
            <a:endParaRPr lang="en-US" altLang="en-US" sz="2300" dirty="0"/>
          </a:p>
          <a:p>
            <a:pPr marL="0" indent="0" eaLnBrk="1" hangingPunct="1">
              <a:buFont typeface="Arial" panose="020B0604020202020204" pitchFamily="34" charset="0"/>
              <a:buNone/>
            </a:pPr>
            <a:r>
              <a:rPr lang="en-US" altLang="en-US" sz="2300" dirty="0"/>
              <a:t>Laurence Wayne (4 Children)</a:t>
            </a:r>
          </a:p>
          <a:p>
            <a:pPr marL="0" indent="0" eaLnBrk="1" hangingPunct="1">
              <a:buFont typeface="Arial" panose="020B0604020202020204" pitchFamily="34" charset="0"/>
              <a:buNone/>
            </a:pPr>
            <a:r>
              <a:rPr lang="en-US" altLang="en-US" sz="2300" dirty="0"/>
              <a:t>Born May 24, 1950</a:t>
            </a:r>
          </a:p>
        </p:txBody>
      </p:sp>
      <p:pic>
        <p:nvPicPr>
          <p:cNvPr id="3" name="Audio 2">
            <a:hlinkClick r:id="" action="ppaction://media"/>
            <a:extLst>
              <a:ext uri="{FF2B5EF4-FFF2-40B4-BE49-F238E27FC236}">
                <a16:creationId xmlns:a16="http://schemas.microsoft.com/office/drawing/2014/main" id="{C1C92BB1-3783-D395-57E3-84FD118C579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cSld>
  <p:clrMapOvr>
    <a:masterClrMapping/>
  </p:clrMapOvr>
  <p:transition spd="slow" advTm="1115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9BB2D-F62D-792F-1486-52C675240CC8}"/>
              </a:ext>
            </a:extLst>
          </p:cNvPr>
          <p:cNvSpPr>
            <a:spLocks noGrp="1"/>
          </p:cNvSpPr>
          <p:nvPr>
            <p:ph type="title"/>
          </p:nvPr>
        </p:nvSpPr>
        <p:spPr/>
        <p:txBody>
          <a:bodyPr/>
          <a:lstStyle/>
          <a:p>
            <a:pPr algn="ctr"/>
            <a:r>
              <a:rPr lang="en-US" b="1" dirty="0"/>
              <a:t>Eugene Moore, Sr.’s Faith</a:t>
            </a:r>
          </a:p>
        </p:txBody>
      </p:sp>
      <p:pic>
        <p:nvPicPr>
          <p:cNvPr id="6" name="Content Placeholder 5" descr="A brick building with a cross on top&#10;&#10;Description automatically generated with medium confidence">
            <a:extLst>
              <a:ext uri="{FF2B5EF4-FFF2-40B4-BE49-F238E27FC236}">
                <a16:creationId xmlns:a16="http://schemas.microsoft.com/office/drawing/2014/main" id="{BBA8A0F3-53AB-A5FA-1C0B-94FE1A0465CD}"/>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245228" y="1825624"/>
            <a:ext cx="1577871" cy="2346881"/>
          </a:xfrm>
        </p:spPr>
      </p:pic>
      <p:sp>
        <p:nvSpPr>
          <p:cNvPr id="4" name="Content Placeholder 3">
            <a:extLst>
              <a:ext uri="{FF2B5EF4-FFF2-40B4-BE49-F238E27FC236}">
                <a16:creationId xmlns:a16="http://schemas.microsoft.com/office/drawing/2014/main" id="{AB257060-8441-E1C0-8FD9-62D96B92F320}"/>
              </a:ext>
            </a:extLst>
          </p:cNvPr>
          <p:cNvSpPr>
            <a:spLocks noGrp="1"/>
          </p:cNvSpPr>
          <p:nvPr>
            <p:ph sz="half" idx="2"/>
          </p:nvPr>
        </p:nvSpPr>
        <p:spPr/>
        <p:txBody>
          <a:bodyPr/>
          <a:lstStyle/>
          <a:p>
            <a:pPr marL="0" indent="0">
              <a:buNone/>
            </a:pPr>
            <a:r>
              <a:rPr lang="en-US" dirty="0"/>
              <a:t>Eugene Moore, Sr was an avid prayer. He was a Sunday School teacher and a deacon at King’s Hill Missionary Baptist Church in Covington, TN and his name is engraved on the cornerstone as a founding member. </a:t>
            </a:r>
          </a:p>
        </p:txBody>
      </p:sp>
      <p:pic>
        <p:nvPicPr>
          <p:cNvPr id="7" name="Audio 6">
            <a:hlinkClick r:id="" action="ppaction://media"/>
            <a:extLst>
              <a:ext uri="{FF2B5EF4-FFF2-40B4-BE49-F238E27FC236}">
                <a16:creationId xmlns:a16="http://schemas.microsoft.com/office/drawing/2014/main" id="{58B9B87C-9A48-789A-6B90-64034F77B6C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pic>
        <p:nvPicPr>
          <p:cNvPr id="5" name="Picture 4" descr="A picture containing text, plaque&#10;&#10;Description automatically generated">
            <a:extLst>
              <a:ext uri="{FF2B5EF4-FFF2-40B4-BE49-F238E27FC236}">
                <a16:creationId xmlns:a16="http://schemas.microsoft.com/office/drawing/2014/main" id="{CC600216-6442-7EF9-2E61-C18F55DA0B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45228" y="4172504"/>
            <a:ext cx="2741581" cy="2346880"/>
          </a:xfrm>
          <a:prstGeom prst="rect">
            <a:avLst/>
          </a:prstGeom>
        </p:spPr>
      </p:pic>
      <p:pic>
        <p:nvPicPr>
          <p:cNvPr id="9" name="Picture 8" descr="A sign on a wall&#10;&#10;Description automatically generated with low confidence">
            <a:extLst>
              <a:ext uri="{FF2B5EF4-FFF2-40B4-BE49-F238E27FC236}">
                <a16:creationId xmlns:a16="http://schemas.microsoft.com/office/drawing/2014/main" id="{BF46460D-AD59-34F7-BD06-595EE933CFA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23099" y="1825623"/>
            <a:ext cx="2652069" cy="2346881"/>
          </a:xfrm>
          <a:prstGeom prst="rect">
            <a:avLst/>
          </a:prstGeom>
        </p:spPr>
      </p:pic>
      <p:sp>
        <p:nvSpPr>
          <p:cNvPr id="12" name="TextBox 11">
            <a:extLst>
              <a:ext uri="{FF2B5EF4-FFF2-40B4-BE49-F238E27FC236}">
                <a16:creationId xmlns:a16="http://schemas.microsoft.com/office/drawing/2014/main" id="{C38129E2-E14E-FF3C-D140-679FA36FA44D}"/>
              </a:ext>
            </a:extLst>
          </p:cNvPr>
          <p:cNvSpPr txBox="1"/>
          <p:nvPr/>
        </p:nvSpPr>
        <p:spPr>
          <a:xfrm>
            <a:off x="4270159" y="5228948"/>
            <a:ext cx="2583402" cy="923330"/>
          </a:xfrm>
          <a:prstGeom prst="rect">
            <a:avLst/>
          </a:prstGeom>
          <a:noFill/>
        </p:spPr>
        <p:txBody>
          <a:bodyPr wrap="square" rtlCol="0">
            <a:spAutoFit/>
          </a:bodyPr>
          <a:lstStyle/>
          <a:p>
            <a:r>
              <a:rPr lang="en-US" dirty="0"/>
              <a:t>Eugene Moore Jr was also a Deacon at Kings Chapel M.B. Church</a:t>
            </a:r>
          </a:p>
        </p:txBody>
      </p:sp>
    </p:spTree>
    <p:extLst>
      <p:ext uri="{BB962C8B-B14F-4D97-AF65-F5344CB8AC3E}">
        <p14:creationId xmlns:p14="http://schemas.microsoft.com/office/powerpoint/2010/main" val="72811592"/>
      </p:ext>
    </p:extLst>
  </p:cSld>
  <p:clrMapOvr>
    <a:masterClrMapping/>
  </p:clrMapOvr>
  <mc:AlternateContent xmlns:mc="http://schemas.openxmlformats.org/markup-compatibility/2006" xmlns:p14="http://schemas.microsoft.com/office/powerpoint/2010/main">
    <mc:Choice Requires="p14">
      <p:transition spd="slow" p14:dur="2000" advTm="21303"/>
    </mc:Choice>
    <mc:Fallback xmlns="">
      <p:transition spd="slow" advTm="213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45000" r="-45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E0AF43E-EDEC-F126-EB01-AC455F98BDA2}"/>
              </a:ext>
            </a:extLst>
          </p:cNvPr>
          <p:cNvSpPr>
            <a:spLocks noGrp="1"/>
          </p:cNvSpPr>
          <p:nvPr>
            <p:ph type="subTitle" idx="1"/>
          </p:nvPr>
        </p:nvSpPr>
        <p:spPr>
          <a:xfrm>
            <a:off x="5915608" y="4903237"/>
            <a:ext cx="5414865" cy="1954763"/>
          </a:xfrm>
        </p:spPr>
        <p:txBody>
          <a:bodyPr>
            <a:normAutofit/>
          </a:bodyPr>
          <a:lstStyle/>
          <a:p>
            <a:r>
              <a:rPr lang="en-US" dirty="0">
                <a:highlight>
                  <a:srgbClr val="FFFF00"/>
                </a:highlight>
              </a:rPr>
              <a:t>Some people wonder about their heritage </a:t>
            </a:r>
          </a:p>
          <a:p>
            <a:r>
              <a:rPr lang="en-US" dirty="0">
                <a:highlight>
                  <a:srgbClr val="FFFF00"/>
                </a:highlight>
              </a:rPr>
              <a:t>Who they are and where they’ve been</a:t>
            </a:r>
          </a:p>
          <a:p>
            <a:r>
              <a:rPr lang="en-US" dirty="0">
                <a:highlight>
                  <a:srgbClr val="FFFF00"/>
                </a:highlight>
              </a:rPr>
              <a:t>This Family Tree will tell us all </a:t>
            </a:r>
          </a:p>
          <a:p>
            <a:r>
              <a:rPr lang="en-US" dirty="0">
                <a:highlight>
                  <a:srgbClr val="FFFF00"/>
                </a:highlight>
              </a:rPr>
              <a:t>From our very start to the end</a:t>
            </a:r>
          </a:p>
          <a:p>
            <a:endParaRPr lang="en-US" dirty="0">
              <a:highlight>
                <a:srgbClr val="FFFF00"/>
              </a:highlight>
            </a:endParaRPr>
          </a:p>
        </p:txBody>
      </p:sp>
      <p:sp>
        <p:nvSpPr>
          <p:cNvPr id="2" name="Title 1">
            <a:extLst>
              <a:ext uri="{FF2B5EF4-FFF2-40B4-BE49-F238E27FC236}">
                <a16:creationId xmlns:a16="http://schemas.microsoft.com/office/drawing/2014/main" id="{AEB0F44F-0D40-5B32-0BF5-A65A1A0A56A2}"/>
              </a:ext>
            </a:extLst>
          </p:cNvPr>
          <p:cNvSpPr>
            <a:spLocks noGrp="1"/>
          </p:cNvSpPr>
          <p:nvPr>
            <p:ph type="ctrTitle"/>
          </p:nvPr>
        </p:nvSpPr>
        <p:spPr/>
        <p:txBody>
          <a:bodyPr>
            <a:normAutofit/>
          </a:bodyPr>
          <a:lstStyle/>
          <a:p>
            <a:br>
              <a:rPr lang="en-US" sz="3200" dirty="0">
                <a:highlight>
                  <a:srgbClr val="FFFF00"/>
                </a:highlight>
              </a:rPr>
            </a:br>
            <a:br>
              <a:rPr lang="en-US" sz="3200" dirty="0">
                <a:highlight>
                  <a:srgbClr val="FFFF00"/>
                </a:highlight>
              </a:rPr>
            </a:br>
            <a:endParaRPr lang="en-US" sz="3200" dirty="0">
              <a:highlight>
                <a:srgbClr val="FFFF00"/>
              </a:highlight>
            </a:endParaRPr>
          </a:p>
        </p:txBody>
      </p:sp>
      <p:sp>
        <p:nvSpPr>
          <p:cNvPr id="4" name="TextBox 3">
            <a:extLst>
              <a:ext uri="{FF2B5EF4-FFF2-40B4-BE49-F238E27FC236}">
                <a16:creationId xmlns:a16="http://schemas.microsoft.com/office/drawing/2014/main" id="{865FC6EA-73EE-A7E7-DCCF-5FDACF9D5AC7}"/>
              </a:ext>
            </a:extLst>
          </p:cNvPr>
          <p:cNvSpPr txBox="1"/>
          <p:nvPr/>
        </p:nvSpPr>
        <p:spPr>
          <a:xfrm>
            <a:off x="9909110" y="559837"/>
            <a:ext cx="2282890" cy="923330"/>
          </a:xfrm>
          <a:prstGeom prst="rect">
            <a:avLst/>
          </a:prstGeom>
          <a:noFill/>
        </p:spPr>
        <p:txBody>
          <a:bodyPr wrap="square" rtlCol="0">
            <a:spAutoFit/>
          </a:bodyPr>
          <a:lstStyle/>
          <a:p>
            <a:r>
              <a:rPr lang="en-US" sz="1800" b="1" dirty="0">
                <a:highlight>
                  <a:srgbClr val="FFFF00"/>
                </a:highlight>
              </a:rPr>
              <a:t>A Poem of Gratitude</a:t>
            </a:r>
            <a:br>
              <a:rPr lang="en-US" sz="1800" b="1" dirty="0">
                <a:highlight>
                  <a:srgbClr val="FFFF00"/>
                </a:highlight>
              </a:rPr>
            </a:br>
            <a:r>
              <a:rPr lang="en-US" sz="1800" b="1" dirty="0">
                <a:highlight>
                  <a:srgbClr val="FFFF00"/>
                </a:highlight>
              </a:rPr>
              <a:t>read by Matthew McCollum</a:t>
            </a:r>
            <a:endParaRPr lang="en-US" dirty="0"/>
          </a:p>
        </p:txBody>
      </p:sp>
      <p:pic>
        <p:nvPicPr>
          <p:cNvPr id="5" name="Audio 4">
            <a:hlinkClick r:id="" action="ppaction://media"/>
            <a:extLst>
              <a:ext uri="{FF2B5EF4-FFF2-40B4-BE49-F238E27FC236}">
                <a16:creationId xmlns:a16="http://schemas.microsoft.com/office/drawing/2014/main" id="{A431E670-C31A-716B-25B1-076A4093EC7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464517713"/>
      </p:ext>
    </p:extLst>
  </p:cSld>
  <p:clrMapOvr>
    <a:masterClrMapping/>
  </p:clrMapOvr>
  <mc:AlternateContent xmlns:mc="http://schemas.openxmlformats.org/markup-compatibility/2006" xmlns:p14="http://schemas.microsoft.com/office/powerpoint/2010/main">
    <mc:Choice Requires="p14">
      <p:transition spd="slow" p14:dur="2000" advTm="21024"/>
    </mc:Choice>
    <mc:Fallback xmlns="">
      <p:transition spd="slow" advTm="210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36000" r="-3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653412-955C-EEE2-AFFC-35BC556B899F}"/>
              </a:ext>
            </a:extLst>
          </p:cNvPr>
          <p:cNvSpPr txBox="1"/>
          <p:nvPr/>
        </p:nvSpPr>
        <p:spPr>
          <a:xfrm>
            <a:off x="0" y="438539"/>
            <a:ext cx="12014791" cy="6647974"/>
          </a:xfrm>
          <a:prstGeom prst="rect">
            <a:avLst/>
          </a:prstGeom>
          <a:noFill/>
        </p:spPr>
        <p:txBody>
          <a:bodyPr wrap="square" rtlCol="0">
            <a:spAutoFit/>
          </a:bodyPr>
          <a:lstStyle/>
          <a:p>
            <a:pPr algn="ctr"/>
            <a:r>
              <a:rPr lang="en-US" sz="2400" dirty="0">
                <a:highlight>
                  <a:srgbClr val="FFFF00"/>
                </a:highlight>
              </a:rPr>
              <a:t>It reveals our ancestors and descendants </a:t>
            </a:r>
          </a:p>
          <a:p>
            <a:pPr algn="ctr"/>
            <a:r>
              <a:rPr lang="en-US" sz="2400" dirty="0">
                <a:highlight>
                  <a:srgbClr val="FFFF00"/>
                </a:highlight>
              </a:rPr>
              <a:t>And all in between</a:t>
            </a:r>
          </a:p>
          <a:p>
            <a:pPr algn="ctr"/>
            <a:r>
              <a:rPr lang="en-US" sz="2400" dirty="0">
                <a:highlight>
                  <a:srgbClr val="FFFF00"/>
                </a:highlight>
              </a:rPr>
              <a:t>Including those just beginning </a:t>
            </a:r>
          </a:p>
          <a:p>
            <a:pPr algn="ctr"/>
            <a:r>
              <a:rPr lang="en-US" sz="2400" dirty="0">
                <a:highlight>
                  <a:srgbClr val="FFFF00"/>
                </a:highlight>
              </a:rPr>
              <a:t>To come into the scene.</a:t>
            </a:r>
          </a:p>
          <a:p>
            <a:pPr algn="ctr"/>
            <a:r>
              <a:rPr lang="en-US" sz="2400" dirty="0">
                <a:highlight>
                  <a:srgbClr val="FFFF00"/>
                </a:highlight>
              </a:rPr>
              <a:t>As we continue this journey</a:t>
            </a:r>
          </a:p>
          <a:p>
            <a:pPr algn="r"/>
            <a:r>
              <a:rPr lang="en-US" sz="2400" dirty="0">
                <a:highlight>
                  <a:srgbClr val="FFFF00"/>
                </a:highlight>
              </a:rPr>
              <a:t>Sharing our joys and sorrows </a:t>
            </a:r>
          </a:p>
          <a:p>
            <a:pPr algn="r"/>
            <a:r>
              <a:rPr lang="en-US" sz="2400" dirty="0">
                <a:highlight>
                  <a:srgbClr val="FFFF00"/>
                </a:highlight>
              </a:rPr>
              <a:t>We’ll Always remember our beginning</a:t>
            </a:r>
          </a:p>
          <a:p>
            <a:pPr algn="r"/>
            <a:r>
              <a:rPr lang="en-US" sz="2400" dirty="0">
                <a:highlight>
                  <a:srgbClr val="FFFF00"/>
                </a:highlight>
              </a:rPr>
              <a:t>And prepare for a prosperous tomorrow</a:t>
            </a:r>
          </a:p>
          <a:p>
            <a:pPr algn="ctr"/>
            <a:endParaRPr lang="en-US" sz="2400" dirty="0">
              <a:highlight>
                <a:srgbClr val="FFFF00"/>
              </a:highlight>
            </a:endParaRPr>
          </a:p>
          <a:p>
            <a:pPr algn="ctr"/>
            <a:endParaRPr lang="en-US" sz="2400" dirty="0">
              <a:highlight>
                <a:srgbClr val="FFFF00"/>
              </a:highlight>
            </a:endParaRPr>
          </a:p>
          <a:p>
            <a:pPr algn="ctr"/>
            <a:endParaRPr lang="en-US" sz="2400" dirty="0">
              <a:highlight>
                <a:srgbClr val="FFFF00"/>
              </a:highlight>
            </a:endParaRPr>
          </a:p>
          <a:p>
            <a:endParaRPr lang="en-US" sz="2400" dirty="0">
              <a:highlight>
                <a:srgbClr val="FFFF00"/>
              </a:highlight>
            </a:endParaRPr>
          </a:p>
          <a:p>
            <a:endParaRPr lang="en-US" sz="2400" dirty="0">
              <a:highlight>
                <a:srgbClr val="FFFF00"/>
              </a:highlight>
            </a:endParaRPr>
          </a:p>
          <a:p>
            <a:r>
              <a:rPr lang="en-US" sz="2400" dirty="0">
                <a:highlight>
                  <a:srgbClr val="FFFF00"/>
                </a:highlight>
              </a:rPr>
              <a:t>Finally, we won’t have to say “Who’s That?”</a:t>
            </a:r>
          </a:p>
          <a:p>
            <a:r>
              <a:rPr lang="en-US" sz="2400" dirty="0">
                <a:highlight>
                  <a:srgbClr val="FFFF00"/>
                </a:highlight>
              </a:rPr>
              <a:t>And wonder just the same</a:t>
            </a:r>
          </a:p>
          <a:p>
            <a:r>
              <a:rPr lang="en-US" sz="2400" dirty="0">
                <a:highlight>
                  <a:srgbClr val="FFFF00"/>
                </a:highlight>
              </a:rPr>
              <a:t>So Thanks to all who contributed </a:t>
            </a:r>
          </a:p>
          <a:p>
            <a:r>
              <a:rPr lang="en-US" sz="2400" dirty="0">
                <a:highlight>
                  <a:srgbClr val="FFFF00"/>
                </a:highlight>
              </a:rPr>
              <a:t>To gathering all these names.</a:t>
            </a:r>
          </a:p>
          <a:p>
            <a:pPr algn="ctr"/>
            <a:endParaRPr lang="en-US" dirty="0"/>
          </a:p>
        </p:txBody>
      </p:sp>
      <p:pic>
        <p:nvPicPr>
          <p:cNvPr id="9" name="Audio 8">
            <a:hlinkClick r:id="" action="ppaction://media"/>
            <a:extLst>
              <a:ext uri="{FF2B5EF4-FFF2-40B4-BE49-F238E27FC236}">
                <a16:creationId xmlns:a16="http://schemas.microsoft.com/office/drawing/2014/main" id="{50A2D70D-6730-6138-C274-1F5B69D5FE2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737556216"/>
      </p:ext>
    </p:extLst>
  </p:cSld>
  <p:clrMapOvr>
    <a:masterClrMapping/>
  </p:clrMapOvr>
  <mc:AlternateContent xmlns:mc="http://schemas.openxmlformats.org/markup-compatibility/2006" xmlns:p14="http://schemas.microsoft.com/office/powerpoint/2010/main">
    <mc:Choice Requires="p14">
      <p:transition spd="slow" p14:dur="2000" advTm="39514"/>
    </mc:Choice>
    <mc:Fallback xmlns="">
      <p:transition spd="slow" advTm="395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a:extLst>
              <a:ext uri="{FF2B5EF4-FFF2-40B4-BE49-F238E27FC236}">
                <a16:creationId xmlns:a16="http://schemas.microsoft.com/office/drawing/2014/main" id="{59CAD0D5-6970-FD41-AB4C-29FDAEEBB398}"/>
              </a:ext>
            </a:extLst>
          </p:cNvPr>
          <p:cNvSpPr>
            <a:spLocks noGrp="1" noChangeArrowheads="1"/>
          </p:cNvSpPr>
          <p:nvPr>
            <p:ph type="title"/>
          </p:nvPr>
        </p:nvSpPr>
        <p:spPr>
          <a:xfrm>
            <a:off x="465138" y="255588"/>
            <a:ext cx="10515600" cy="1325562"/>
          </a:xfrm>
        </p:spPr>
        <p:txBody>
          <a:bodyPr/>
          <a:lstStyle/>
          <a:p>
            <a:pPr algn="ctr" eaLnBrk="1" hangingPunct="1"/>
            <a:r>
              <a:rPr lang="en-US" altLang="en-US" sz="3600" b="1">
                <a:latin typeface="Amasis MT Pro Black" panose="02040A04050005020304" pitchFamily="18" charset="0"/>
              </a:rPr>
              <a:t>Introduction</a:t>
            </a:r>
          </a:p>
        </p:txBody>
      </p:sp>
      <p:sp>
        <p:nvSpPr>
          <p:cNvPr id="5123" name="Content Placeholder 3">
            <a:extLst>
              <a:ext uri="{FF2B5EF4-FFF2-40B4-BE49-F238E27FC236}">
                <a16:creationId xmlns:a16="http://schemas.microsoft.com/office/drawing/2014/main" id="{D0665177-12CC-4AA3-00FB-682A32E2F870}"/>
              </a:ext>
            </a:extLst>
          </p:cNvPr>
          <p:cNvSpPr>
            <a:spLocks noGrp="1" noChangeArrowheads="1"/>
          </p:cNvSpPr>
          <p:nvPr>
            <p:ph idx="1"/>
          </p:nvPr>
        </p:nvSpPr>
        <p:spPr/>
        <p:txBody>
          <a:bodyPr/>
          <a:lstStyle/>
          <a:p>
            <a:pPr marL="0" indent="0" eaLnBrk="1" hangingPunct="1">
              <a:buFont typeface="Arial" panose="020B0604020202020204" pitchFamily="34" charset="0"/>
              <a:buNone/>
            </a:pPr>
            <a:r>
              <a:rPr lang="en-US" altLang="en-US" sz="2400" dirty="0"/>
              <a:t>	The mid 1800’s marked the origin of a unique family.  Throughout the years, many have gone, but many, many more have come.  All across this nation, from near and far, we’ve covered the land with our riches, seeds of courage, and multitudes of love.</a:t>
            </a:r>
          </a:p>
          <a:p>
            <a:pPr marL="0" indent="0" eaLnBrk="1" hangingPunct="1">
              <a:buFont typeface="Arial" panose="020B0604020202020204" pitchFamily="34" charset="0"/>
              <a:buNone/>
            </a:pPr>
            <a:endParaRPr lang="en-US" altLang="en-US" sz="2400" dirty="0"/>
          </a:p>
          <a:p>
            <a:pPr marL="0" indent="0" eaLnBrk="1" hangingPunct="1">
              <a:buFont typeface="Arial" panose="020B0604020202020204" pitchFamily="34" charset="0"/>
              <a:buNone/>
            </a:pPr>
            <a:r>
              <a:rPr lang="en-US" altLang="en-US" sz="2400" dirty="0"/>
              <a:t>	This is an account of the Moore Family History.  It covers many generations with the main focus being </a:t>
            </a:r>
            <a:r>
              <a:rPr lang="en-US" altLang="en-US" sz="2400" b="1" dirty="0"/>
              <a:t>Eugene Moore, Sr. </a:t>
            </a:r>
            <a:r>
              <a:rPr lang="en-US" altLang="en-US" sz="2400" dirty="0"/>
              <a:t>and his descendants.  It was compiled from information obtained from family members, cemetery records, and census records.   From these sources, an attempt has been made to build a comprehensive family story. We have used a portion of this compilation for this presentation.</a:t>
            </a:r>
          </a:p>
        </p:txBody>
      </p:sp>
      <p:pic>
        <p:nvPicPr>
          <p:cNvPr id="3" name="Audio 2">
            <a:hlinkClick r:id="" action="ppaction://media"/>
            <a:extLst>
              <a:ext uri="{FF2B5EF4-FFF2-40B4-BE49-F238E27FC236}">
                <a16:creationId xmlns:a16="http://schemas.microsoft.com/office/drawing/2014/main" id="{3C479C6C-874C-33F0-7356-CB4E73BE1E8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cSld>
  <p:clrMapOvr>
    <a:masterClrMapping/>
  </p:clrMapOvr>
  <p:transition spd="slow" advTm="5169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
            <a:extLst>
              <a:ext uri="{FF2B5EF4-FFF2-40B4-BE49-F238E27FC236}">
                <a16:creationId xmlns:a16="http://schemas.microsoft.com/office/drawing/2014/main" id="{9E264A9C-5C49-DC62-FC88-3D2796026A25}"/>
              </a:ext>
            </a:extLst>
          </p:cNvPr>
          <p:cNvSpPr txBox="1">
            <a:spLocks noChangeArrowheads="1"/>
          </p:cNvSpPr>
          <p:nvPr/>
        </p:nvSpPr>
        <p:spPr bwMode="auto">
          <a:xfrm>
            <a:off x="390525" y="419100"/>
            <a:ext cx="11534775"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a:t>	Although we must live so far apart, we will always look forward to family reunions; a time when we can laugh about old fun times and talk about present and future times.  Then, of course, we must be on our way, to the lifestyles we’ve established.  But the legacy of our roots will continue forever.</a:t>
            </a:r>
          </a:p>
          <a:p>
            <a:pPr eaLnBrk="1" hangingPunct="1">
              <a:lnSpc>
                <a:spcPct val="100000"/>
              </a:lnSpc>
              <a:spcBef>
                <a:spcPct val="0"/>
              </a:spcBef>
              <a:buFontTx/>
              <a:buNone/>
            </a:pPr>
            <a:endParaRPr lang="en-US" altLang="en-US" sz="2400"/>
          </a:p>
          <a:p>
            <a:pPr eaLnBrk="1" hangingPunct="1">
              <a:lnSpc>
                <a:spcPct val="100000"/>
              </a:lnSpc>
              <a:spcBef>
                <a:spcPct val="0"/>
              </a:spcBef>
              <a:buFontTx/>
              <a:buNone/>
            </a:pPr>
            <a:r>
              <a:rPr lang="en-US" altLang="en-US" sz="2400"/>
              <a:t>	It is my hope that this account will serve as a source of pride for all family members and that it will be a legacy for younger members as they pass on the torch of their own experiences and knowledge to the next generation.</a:t>
            </a:r>
          </a:p>
          <a:p>
            <a:pPr eaLnBrk="1" hangingPunct="1">
              <a:lnSpc>
                <a:spcPct val="100000"/>
              </a:lnSpc>
              <a:spcBef>
                <a:spcPct val="0"/>
              </a:spcBef>
              <a:buFontTx/>
              <a:buNone/>
            </a:pPr>
            <a:endParaRPr lang="en-US" altLang="en-US" sz="2400"/>
          </a:p>
          <a:p>
            <a:pPr eaLnBrk="1" hangingPunct="1">
              <a:lnSpc>
                <a:spcPct val="100000"/>
              </a:lnSpc>
              <a:spcBef>
                <a:spcPct val="0"/>
              </a:spcBef>
              <a:buFontTx/>
              <a:buNone/>
            </a:pPr>
            <a:endParaRPr lang="en-US" altLang="en-US" sz="2400"/>
          </a:p>
          <a:p>
            <a:pPr eaLnBrk="1" hangingPunct="1">
              <a:lnSpc>
                <a:spcPct val="100000"/>
              </a:lnSpc>
              <a:spcBef>
                <a:spcPct val="0"/>
              </a:spcBef>
              <a:buFontTx/>
              <a:buNone/>
            </a:pPr>
            <a:endParaRPr lang="en-US" altLang="en-US" sz="2400"/>
          </a:p>
          <a:p>
            <a:pPr algn="r" eaLnBrk="1" hangingPunct="1">
              <a:lnSpc>
                <a:spcPct val="100000"/>
              </a:lnSpc>
              <a:spcBef>
                <a:spcPct val="0"/>
              </a:spcBef>
              <a:buFontTx/>
              <a:buNone/>
            </a:pPr>
            <a:r>
              <a:rPr lang="en-US" altLang="en-US" sz="1800" i="1"/>
              <a:t>Originally compiled in 1991 by Linda Blanton</a:t>
            </a:r>
          </a:p>
          <a:p>
            <a:pPr algn="r" eaLnBrk="1" hangingPunct="1">
              <a:lnSpc>
                <a:spcPct val="100000"/>
              </a:lnSpc>
              <a:spcBef>
                <a:spcPct val="0"/>
              </a:spcBef>
              <a:buFontTx/>
              <a:buNone/>
            </a:pPr>
            <a:r>
              <a:rPr lang="en-US" altLang="en-US" sz="1800" i="1"/>
              <a:t>Linda is the daughter of Eugene Moore, Jr. and died in January, 2017</a:t>
            </a:r>
          </a:p>
        </p:txBody>
      </p:sp>
      <p:pic>
        <p:nvPicPr>
          <p:cNvPr id="3" name="Audio 2">
            <a:hlinkClick r:id="" action="ppaction://media"/>
            <a:extLst>
              <a:ext uri="{FF2B5EF4-FFF2-40B4-BE49-F238E27FC236}">
                <a16:creationId xmlns:a16="http://schemas.microsoft.com/office/drawing/2014/main" id="{8AA46B8E-0170-4E01-4722-B901613A847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cSld>
  <p:clrMapOvr>
    <a:masterClrMapping/>
  </p:clrMapOvr>
  <p:transition spd="slow" advTm="5304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suit&#10;&#10;Description automatically generated with low confidence">
            <a:extLst>
              <a:ext uri="{FF2B5EF4-FFF2-40B4-BE49-F238E27FC236}">
                <a16:creationId xmlns:a16="http://schemas.microsoft.com/office/drawing/2014/main" id="{E65F301C-EF0B-F09F-C7EB-17D182F5B5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9110" y="822960"/>
            <a:ext cx="3573780" cy="5212080"/>
          </a:xfrm>
          <a:prstGeom prst="rect">
            <a:avLst/>
          </a:prstGeom>
        </p:spPr>
      </p:pic>
    </p:spTree>
    <p:extLst>
      <p:ext uri="{BB962C8B-B14F-4D97-AF65-F5344CB8AC3E}">
        <p14:creationId xmlns:p14="http://schemas.microsoft.com/office/powerpoint/2010/main" val="405473070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a:extLst>
              <a:ext uri="{FF2B5EF4-FFF2-40B4-BE49-F238E27FC236}">
                <a16:creationId xmlns:a16="http://schemas.microsoft.com/office/drawing/2014/main" id="{236C601F-3A2F-9FFE-2D89-F3915B492833}"/>
              </a:ext>
            </a:extLst>
          </p:cNvPr>
          <p:cNvSpPr>
            <a:spLocks noGrp="1" noChangeArrowheads="1"/>
          </p:cNvSpPr>
          <p:nvPr>
            <p:ph idx="4294967295"/>
          </p:nvPr>
        </p:nvSpPr>
        <p:spPr>
          <a:xfrm>
            <a:off x="838200" y="1635125"/>
            <a:ext cx="10515600" cy="4351338"/>
          </a:xfrm>
        </p:spPr>
        <p:txBody>
          <a:bodyPr/>
          <a:lstStyle/>
          <a:p>
            <a:pPr marL="0" indent="0" eaLnBrk="1" hangingPunct="1">
              <a:buFont typeface="Arial" panose="020B0604020202020204" pitchFamily="34" charset="0"/>
              <a:buNone/>
            </a:pPr>
            <a:r>
              <a:rPr lang="en-US" altLang="en-US"/>
              <a:t>The parents of </a:t>
            </a:r>
            <a:r>
              <a:rPr lang="en-US" altLang="en-US" b="1"/>
              <a:t>Eugene Moore, Sr. </a:t>
            </a:r>
            <a:r>
              <a:rPr lang="en-US" altLang="en-US"/>
              <a:t>were Nelson Moore and Carrie (Jones) Moore.  Nelson was born in Alabama in October 1855 and Carrie was born in Arkansas in June 1861.  They married around 1880 and settled in Spring Creek, Arkansas.  They had 15 children. </a:t>
            </a:r>
            <a:r>
              <a:rPr lang="en-US" altLang="en-US" b="1"/>
              <a:t>Eugene</a:t>
            </a:r>
            <a:r>
              <a:rPr lang="en-US" altLang="en-US"/>
              <a:t> was number 6</a:t>
            </a:r>
            <a:r>
              <a:rPr lang="en-US" altLang="en-US" b="1"/>
              <a:t>.  Eugene</a:t>
            </a:r>
            <a:r>
              <a:rPr lang="en-US" altLang="en-US"/>
              <a:t> was born December 9, 1890. He died on December 10, 1964.  This presentation is the lineage of his family.  </a:t>
            </a:r>
          </a:p>
        </p:txBody>
      </p:sp>
      <p:sp>
        <p:nvSpPr>
          <p:cNvPr id="7171" name="Title 1">
            <a:extLst>
              <a:ext uri="{FF2B5EF4-FFF2-40B4-BE49-F238E27FC236}">
                <a16:creationId xmlns:a16="http://schemas.microsoft.com/office/drawing/2014/main" id="{A98B72F8-7B8B-985D-F2D1-9752E349384A}"/>
              </a:ext>
            </a:extLst>
          </p:cNvPr>
          <p:cNvSpPr>
            <a:spLocks noGrp="1" noChangeArrowheads="1"/>
          </p:cNvSpPr>
          <p:nvPr>
            <p:ph type="title" idx="4294967295"/>
          </p:nvPr>
        </p:nvSpPr>
        <p:spPr>
          <a:xfrm>
            <a:off x="773113" y="211138"/>
            <a:ext cx="10515600" cy="1325562"/>
          </a:xfrm>
        </p:spPr>
        <p:txBody>
          <a:bodyPr/>
          <a:lstStyle/>
          <a:p>
            <a:pPr algn="ctr" eaLnBrk="1" hangingPunct="1"/>
            <a:r>
              <a:rPr lang="en-US" altLang="en-US" b="1">
                <a:latin typeface="Amasis MT Pro Black" panose="02040A04050005020304" pitchFamily="18" charset="0"/>
              </a:rPr>
              <a:t>Origins of the Moore Family</a:t>
            </a:r>
          </a:p>
        </p:txBody>
      </p:sp>
      <p:pic>
        <p:nvPicPr>
          <p:cNvPr id="7172" name="Picture 3" descr="A picture containing text&#10;&#10;Description automatically generated">
            <a:extLst>
              <a:ext uri="{FF2B5EF4-FFF2-40B4-BE49-F238E27FC236}">
                <a16:creationId xmlns:a16="http://schemas.microsoft.com/office/drawing/2014/main" id="{F70239F4-FAAD-F6B8-2813-210B51562E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7625" y="4600575"/>
            <a:ext cx="1265238"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4" descr="A picture containing text&#10;&#10;Description automatically generated">
            <a:extLst>
              <a:ext uri="{FF2B5EF4-FFF2-40B4-BE49-F238E27FC236}">
                <a16:creationId xmlns:a16="http://schemas.microsoft.com/office/drawing/2014/main" id="{8D858D24-9FB1-CB2A-6C75-5D2ED36FFB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9175" y="4794250"/>
            <a:ext cx="1614488"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Box 5">
            <a:extLst>
              <a:ext uri="{FF2B5EF4-FFF2-40B4-BE49-F238E27FC236}">
                <a16:creationId xmlns:a16="http://schemas.microsoft.com/office/drawing/2014/main" id="{0B4F1C7D-AFEB-00C8-00FD-C674A82FBCDD}"/>
              </a:ext>
            </a:extLst>
          </p:cNvPr>
          <p:cNvSpPr txBox="1">
            <a:spLocks noChangeArrowheads="1"/>
          </p:cNvSpPr>
          <p:nvPr/>
        </p:nvSpPr>
        <p:spPr bwMode="auto">
          <a:xfrm>
            <a:off x="2738438" y="6426200"/>
            <a:ext cx="1943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t>Alabama</a:t>
            </a:r>
          </a:p>
        </p:txBody>
      </p:sp>
      <p:sp>
        <p:nvSpPr>
          <p:cNvPr id="7175" name="TextBox 6">
            <a:extLst>
              <a:ext uri="{FF2B5EF4-FFF2-40B4-BE49-F238E27FC236}">
                <a16:creationId xmlns:a16="http://schemas.microsoft.com/office/drawing/2014/main" id="{B11C5C3C-04A0-33CF-AC62-EF2A6B79E2BF}"/>
              </a:ext>
            </a:extLst>
          </p:cNvPr>
          <p:cNvSpPr txBox="1">
            <a:spLocks noChangeArrowheads="1"/>
          </p:cNvSpPr>
          <p:nvPr/>
        </p:nvSpPr>
        <p:spPr bwMode="auto">
          <a:xfrm>
            <a:off x="7626350" y="6367463"/>
            <a:ext cx="14239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t>Arkansas</a:t>
            </a:r>
          </a:p>
        </p:txBody>
      </p:sp>
      <p:pic>
        <p:nvPicPr>
          <p:cNvPr id="3" name="Audio 2">
            <a:hlinkClick r:id="" action="ppaction://media"/>
            <a:extLst>
              <a:ext uri="{FF2B5EF4-FFF2-40B4-BE49-F238E27FC236}">
                <a16:creationId xmlns:a16="http://schemas.microsoft.com/office/drawing/2014/main" id="{D70CCC4E-1F26-CCF8-4C81-D0EFB6450A2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cSld>
  <p:clrMapOvr>
    <a:masterClrMapping/>
  </p:clrMapOvr>
  <p:transition advTm="4438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D54CC9B9-29C6-E2E1-D751-6DC1609CEC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 y="1428750"/>
            <a:ext cx="11866563"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3">
            <a:extLst>
              <a:ext uri="{FF2B5EF4-FFF2-40B4-BE49-F238E27FC236}">
                <a16:creationId xmlns:a16="http://schemas.microsoft.com/office/drawing/2014/main" id="{0CB1321A-98EF-AF2E-9CE0-7E03BFDB5293}"/>
              </a:ext>
            </a:extLst>
          </p:cNvPr>
          <p:cNvSpPr txBox="1">
            <a:spLocks noChangeArrowheads="1"/>
          </p:cNvSpPr>
          <p:nvPr/>
        </p:nvSpPr>
        <p:spPr bwMode="auto">
          <a:xfrm>
            <a:off x="1762125" y="190500"/>
            <a:ext cx="85439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4400" b="1">
                <a:latin typeface="Amasis MT Pro Black" panose="02040A04050005020304" pitchFamily="18" charset="0"/>
              </a:rPr>
              <a:t>1900 Census</a:t>
            </a:r>
          </a:p>
        </p:txBody>
      </p:sp>
      <p:pic>
        <p:nvPicPr>
          <p:cNvPr id="2" name="Audio 1">
            <a:hlinkClick r:id="" action="ppaction://media"/>
            <a:extLst>
              <a:ext uri="{FF2B5EF4-FFF2-40B4-BE49-F238E27FC236}">
                <a16:creationId xmlns:a16="http://schemas.microsoft.com/office/drawing/2014/main" id="{7E2B9FEA-195E-39DA-2F58-701A85205525}"/>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552238" y="6218238"/>
            <a:ext cx="487362" cy="487362"/>
          </a:xfrm>
          <a:prstGeom prst="rect">
            <a:avLst/>
          </a:prstGeom>
        </p:spPr>
      </p:pic>
    </p:spTree>
    <p:custDataLst>
      <p:tags r:id="rId1"/>
    </p:custDataLst>
  </p:cSld>
  <p:clrMapOvr>
    <a:masterClrMapping/>
  </p:clrMapOvr>
  <p:transition spd="slow" advTm="1730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3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5">
            <a:extLst>
              <a:ext uri="{FF2B5EF4-FFF2-40B4-BE49-F238E27FC236}">
                <a16:creationId xmlns:a16="http://schemas.microsoft.com/office/drawing/2014/main" id="{60D54F79-9EFD-052A-F48C-A68509EF5B32}"/>
              </a:ext>
            </a:extLst>
          </p:cNvPr>
          <p:cNvSpPr txBox="1">
            <a:spLocks noChangeArrowheads="1"/>
          </p:cNvSpPr>
          <p:nvPr/>
        </p:nvSpPr>
        <p:spPr bwMode="auto">
          <a:xfrm>
            <a:off x="285750" y="238125"/>
            <a:ext cx="113728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dirty="0"/>
              <a:t>Eugene Moore, Sr.</a:t>
            </a:r>
            <a:r>
              <a:rPr lang="en-US" altLang="en-US" sz="2400" dirty="0"/>
              <a:t>  moved to Brighton, TN where he was  sharecropper in an area known as “The Bottom”.  </a:t>
            </a:r>
          </a:p>
        </p:txBody>
      </p:sp>
      <p:pic>
        <p:nvPicPr>
          <p:cNvPr id="9219" name="Picture 7" descr="A red flag with white clouds&#10;&#10;Description automatically generated with medium confidence">
            <a:extLst>
              <a:ext uri="{FF2B5EF4-FFF2-40B4-BE49-F238E27FC236}">
                <a16:creationId xmlns:a16="http://schemas.microsoft.com/office/drawing/2014/main" id="{B76374A6-ED73-0A13-4D32-0FD9066279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609850"/>
            <a:ext cx="7772400"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Graphic 2" descr="Star outline">
            <a:extLst>
              <a:ext uri="{FF2B5EF4-FFF2-40B4-BE49-F238E27FC236}">
                <a16:creationId xmlns:a16="http://schemas.microsoft.com/office/drawing/2014/main" id="{E46FEC6D-59B2-3AB5-F0C4-37A7EE1608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4488" y="3514725"/>
            <a:ext cx="3746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udio 3">
            <a:hlinkClick r:id="" action="ppaction://media"/>
            <a:extLst>
              <a:ext uri="{FF2B5EF4-FFF2-40B4-BE49-F238E27FC236}">
                <a16:creationId xmlns:a16="http://schemas.microsoft.com/office/drawing/2014/main" id="{161E57DE-A295-D66C-280E-6C15A0D93D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cSld>
  <p:clrMapOvr>
    <a:masterClrMapping/>
  </p:clrMapOvr>
  <p:transition spd="slow" advTm="1072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A picture containing tree, outdoor, grass, house&#10;&#10;Description automatically generated">
            <a:extLst>
              <a:ext uri="{FF2B5EF4-FFF2-40B4-BE49-F238E27FC236}">
                <a16:creationId xmlns:a16="http://schemas.microsoft.com/office/drawing/2014/main" id="{6265FEEF-AE59-5B45-B5DC-3A3377BFE2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20838"/>
            <a:ext cx="12192000"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3">
            <a:extLst>
              <a:ext uri="{FF2B5EF4-FFF2-40B4-BE49-F238E27FC236}">
                <a16:creationId xmlns:a16="http://schemas.microsoft.com/office/drawing/2014/main" id="{93ABF730-3DA4-7CC9-DACB-3FDA9FE3B35D}"/>
              </a:ext>
            </a:extLst>
          </p:cNvPr>
          <p:cNvSpPr txBox="1">
            <a:spLocks noChangeArrowheads="1"/>
          </p:cNvSpPr>
          <p:nvPr/>
        </p:nvSpPr>
        <p:spPr bwMode="auto">
          <a:xfrm>
            <a:off x="8070850" y="5386388"/>
            <a:ext cx="3895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a:t>Eugene, Sr’s Home</a:t>
            </a:r>
          </a:p>
        </p:txBody>
      </p:sp>
      <p:sp>
        <p:nvSpPr>
          <p:cNvPr id="10244" name="TextBox 4">
            <a:extLst>
              <a:ext uri="{FF2B5EF4-FFF2-40B4-BE49-F238E27FC236}">
                <a16:creationId xmlns:a16="http://schemas.microsoft.com/office/drawing/2014/main" id="{6DE98DFA-57E4-F97F-A7FD-16EA371C4559}"/>
              </a:ext>
            </a:extLst>
          </p:cNvPr>
          <p:cNvSpPr txBox="1">
            <a:spLocks noChangeArrowheads="1"/>
          </p:cNvSpPr>
          <p:nvPr/>
        </p:nvSpPr>
        <p:spPr bwMode="auto">
          <a:xfrm>
            <a:off x="179388" y="5456238"/>
            <a:ext cx="32400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a:t>Eugene, Jr’s Home</a:t>
            </a:r>
          </a:p>
        </p:txBody>
      </p:sp>
      <p:sp>
        <p:nvSpPr>
          <p:cNvPr id="10245" name="TextBox 1">
            <a:extLst>
              <a:ext uri="{FF2B5EF4-FFF2-40B4-BE49-F238E27FC236}">
                <a16:creationId xmlns:a16="http://schemas.microsoft.com/office/drawing/2014/main" id="{B4F3B001-815B-77AE-43F5-F55C6547CBB9}"/>
              </a:ext>
            </a:extLst>
          </p:cNvPr>
          <p:cNvSpPr txBox="1">
            <a:spLocks noChangeArrowheads="1"/>
          </p:cNvSpPr>
          <p:nvPr/>
        </p:nvSpPr>
        <p:spPr bwMode="auto">
          <a:xfrm>
            <a:off x="4117975" y="571500"/>
            <a:ext cx="3952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a:t>Brighton, Tennessee</a:t>
            </a:r>
          </a:p>
        </p:txBody>
      </p:sp>
      <p:pic>
        <p:nvPicPr>
          <p:cNvPr id="3" name="Audio 2">
            <a:hlinkClick r:id="" action="ppaction://media"/>
            <a:extLst>
              <a:ext uri="{FF2B5EF4-FFF2-40B4-BE49-F238E27FC236}">
                <a16:creationId xmlns:a16="http://schemas.microsoft.com/office/drawing/2014/main" id="{FE09280F-A167-F93C-9CF0-3ADB7EC37F2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cSld>
  <p:clrMapOvr>
    <a:masterClrMapping/>
  </p:clrMapOvr>
  <p:transition spd="slow" advTm="189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A grassy area with trees in the background&#10;&#10;Description automatically generated with low confidence">
            <a:extLst>
              <a:ext uri="{FF2B5EF4-FFF2-40B4-BE49-F238E27FC236}">
                <a16:creationId xmlns:a16="http://schemas.microsoft.com/office/drawing/2014/main" id="{24B08F02-ADE1-929E-5F06-B3C5FCBD52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92275"/>
            <a:ext cx="12192000"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3">
            <a:extLst>
              <a:ext uri="{FF2B5EF4-FFF2-40B4-BE49-F238E27FC236}">
                <a16:creationId xmlns:a16="http://schemas.microsoft.com/office/drawing/2014/main" id="{B201A5F1-6C72-773C-4867-5153BAD23317}"/>
              </a:ext>
            </a:extLst>
          </p:cNvPr>
          <p:cNvSpPr txBox="1">
            <a:spLocks noChangeArrowheads="1"/>
          </p:cNvSpPr>
          <p:nvPr/>
        </p:nvSpPr>
        <p:spPr bwMode="auto">
          <a:xfrm>
            <a:off x="1392238" y="5446713"/>
            <a:ext cx="8785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latin typeface="Amasis MT Pro Black" panose="02040A04050005020304" pitchFamily="18" charset="0"/>
              </a:rPr>
              <a:t> Family Farm of Eugene Moore, Jr.</a:t>
            </a:r>
          </a:p>
        </p:txBody>
      </p:sp>
      <p:pic>
        <p:nvPicPr>
          <p:cNvPr id="3" name="Audio 2">
            <a:hlinkClick r:id="" action="ppaction://media"/>
            <a:extLst>
              <a:ext uri="{FF2B5EF4-FFF2-40B4-BE49-F238E27FC236}">
                <a16:creationId xmlns:a16="http://schemas.microsoft.com/office/drawing/2014/main" id="{3A418B80-9BAB-A567-94B4-310008520FF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cSld>
  <p:clrMapOvr>
    <a:masterClrMapping/>
  </p:clrMapOvr>
  <p:transition spd="slow" advTm="1055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837</Words>
  <Application>Microsoft Office PowerPoint</Application>
  <PresentationFormat>Widescreen</PresentationFormat>
  <Paragraphs>107</Paragraphs>
  <Slides>15</Slides>
  <Notes>0</Notes>
  <HiddenSlides>0</HiddenSlides>
  <MMClips>15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Amasis MT Pro Black</vt:lpstr>
      <vt:lpstr>Arial</vt:lpstr>
      <vt:lpstr>Calibri</vt:lpstr>
      <vt:lpstr>Calibri Light</vt:lpstr>
      <vt:lpstr>Office Theme</vt:lpstr>
      <vt:lpstr>PowerPoint Presentation</vt:lpstr>
      <vt:lpstr>Introduction</vt:lpstr>
      <vt:lpstr>PowerPoint Presentation</vt:lpstr>
      <vt:lpstr>PowerPoint Presentation</vt:lpstr>
      <vt:lpstr>Origins of the Moore Family</vt:lpstr>
      <vt:lpstr>PowerPoint Presentation</vt:lpstr>
      <vt:lpstr>PowerPoint Presentation</vt:lpstr>
      <vt:lpstr>PowerPoint Presentation</vt:lpstr>
      <vt:lpstr>PowerPoint Presentation</vt:lpstr>
      <vt:lpstr>Eugene Moore, Sr. &amp; Rosetta Mckenzie Married November 1, 1912       </vt:lpstr>
      <vt:lpstr>Eugene Moore, Sr Eliza Fields Married April 24, 1926    </vt:lpstr>
      <vt:lpstr>Eugene Moore, Sr. Eliza Fields Married April 24, 1926</vt:lpstr>
      <vt:lpstr>Eugene Moore, Sr.’s Faith</vt:lpstr>
      <vt:lpst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just4me0206@gmail.com</dc:creator>
  <cp:lastModifiedBy>Mccollum, Michael</cp:lastModifiedBy>
  <cp:revision>5</cp:revision>
  <dcterms:created xsi:type="dcterms:W3CDTF">2022-06-29T01:45:13Z</dcterms:created>
  <dcterms:modified xsi:type="dcterms:W3CDTF">2022-07-10T19:54:26Z</dcterms:modified>
</cp:coreProperties>
</file>